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handoutMasterIdLst>
    <p:handoutMasterId r:id="rId48"/>
  </p:handoutMasterIdLst>
  <p:sldIdLst>
    <p:sldId id="256" r:id="rId2"/>
    <p:sldId id="258" r:id="rId3"/>
    <p:sldId id="259" r:id="rId4"/>
    <p:sldId id="261" r:id="rId5"/>
    <p:sldId id="325" r:id="rId6"/>
    <p:sldId id="313" r:id="rId7"/>
    <p:sldId id="320" r:id="rId8"/>
    <p:sldId id="321" r:id="rId9"/>
    <p:sldId id="323" r:id="rId10"/>
    <p:sldId id="322" r:id="rId11"/>
    <p:sldId id="316" r:id="rId12"/>
    <p:sldId id="326" r:id="rId13"/>
    <p:sldId id="327" r:id="rId14"/>
    <p:sldId id="328" r:id="rId15"/>
    <p:sldId id="329" r:id="rId16"/>
    <p:sldId id="330" r:id="rId17"/>
    <p:sldId id="331" r:id="rId18"/>
    <p:sldId id="332" r:id="rId19"/>
    <p:sldId id="334" r:id="rId20"/>
    <p:sldId id="333" r:id="rId21"/>
    <p:sldId id="335" r:id="rId22"/>
    <p:sldId id="336" r:id="rId23"/>
    <p:sldId id="337" r:id="rId24"/>
    <p:sldId id="338" r:id="rId25"/>
    <p:sldId id="339" r:id="rId26"/>
    <p:sldId id="340" r:id="rId27"/>
    <p:sldId id="341" r:id="rId28"/>
    <p:sldId id="342" r:id="rId29"/>
    <p:sldId id="317" r:id="rId30"/>
    <p:sldId id="343" r:id="rId31"/>
    <p:sldId id="344" r:id="rId32"/>
    <p:sldId id="345" r:id="rId33"/>
    <p:sldId id="346" r:id="rId34"/>
    <p:sldId id="347" r:id="rId35"/>
    <p:sldId id="348" r:id="rId36"/>
    <p:sldId id="352" r:id="rId37"/>
    <p:sldId id="349" r:id="rId38"/>
    <p:sldId id="350" r:id="rId39"/>
    <p:sldId id="351" r:id="rId40"/>
    <p:sldId id="318" r:id="rId41"/>
    <p:sldId id="314" r:id="rId42"/>
    <p:sldId id="315" r:id="rId43"/>
    <p:sldId id="353" r:id="rId44"/>
    <p:sldId id="319" r:id="rId45"/>
    <p:sldId id="287" r:id="rId46"/>
  </p:sldIdLst>
  <p:sldSz cx="12192000" cy="6858000"/>
  <p:notesSz cx="6858000" cy="9144000"/>
  <p:custDataLst>
    <p:tags r:id="rId4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748" userDrawn="1">
          <p15:clr>
            <a:srgbClr val="A4A3A4"/>
          </p15:clr>
        </p15:guide>
        <p15:guide id="2" pos="388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Animation="0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363F4A"/>
    <a:srgbClr val="606060"/>
    <a:srgbClr val="FCC800"/>
    <a:srgbClr val="20AEE5"/>
    <a:srgbClr val="133C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7980" autoAdjust="0"/>
    <p:restoredTop sz="88448"/>
  </p:normalViewPr>
  <p:slideViewPr>
    <p:cSldViewPr snapToGrid="0" showGuides="1">
      <p:cViewPr>
        <p:scale>
          <a:sx n="100" d="100"/>
          <a:sy n="100" d="100"/>
        </p:scale>
        <p:origin x="1304" y="912"/>
      </p:cViewPr>
      <p:guideLst>
        <p:guide orient="horz" pos="3748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72" y="19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>
            <a:extLst>
              <a:ext uri="{FF2B5EF4-FFF2-40B4-BE49-F238E27FC236}">
                <a16:creationId xmlns:a16="http://schemas.microsoft.com/office/drawing/2014/main" id="{17487116-E89A-F442-A8A8-79CE39EF777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DDA462A-0842-554B-81DA-83EF0644B72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19912C-EEF2-DA43-8EB6-3A0C3A99BF30}" type="datetimeFigureOut">
              <a:t>2021/6/15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D32812D4-0D31-DD40-9D55-3EBB70DCB8B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3236951-77C1-8F40-A93B-C849A81CE15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6C2C03-9B52-4547-B56B-232697BC583D}" type="slidenum"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092642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D986B7-561B-4B81-AFE2-A0E4D3854DC1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5E9879-C13A-48B2-B4FD-216FB6A5C0F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40605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796097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362461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06869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652878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9035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283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2113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44870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474687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6386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5433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93410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255877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842266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406980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389212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0072705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527643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386269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44121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845984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39788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59226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627502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3978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073939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93893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1941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02829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145456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7545310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168724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39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11128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328223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40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970838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172219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194109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005899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6469277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564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04670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0882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14117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87024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5E9879-C13A-48B2-B4FD-216FB6A5C0F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339761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9FEC232-4110-4DF4-B6C6-AC2E00B108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9A0A4672-C81C-4D96-A652-E5D7207C15B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E8AB6CD-EAB4-4E9D-BD37-9052775D8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4F462DB-9A26-415F-875A-58C474B63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8F1B204-410D-420E-900F-0CEA733BE4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239674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398877-F87A-487D-A08A-17ED84E507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E3449A-E484-4023-9865-CDC61EAA58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BAA01F7-2538-4018-AE65-5EFDF0F77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3FAF217-01CB-45DE-9C5C-96C97F250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92FD4B9-0D25-4D1E-B76A-4913DA5C8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28228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A64525A-3306-4789-93A7-97978DFA32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266036F-67CB-426C-B82E-62902B6212F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7F0E9D2-6DAE-4A9E-867A-7302E9FDE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41B152C-BB4C-44B3-BFEA-58CB71F3E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FDCE716-A90C-4AE2-A4B3-AADC06E06E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925382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30175"/>
            <a:ext cx="12280900" cy="7045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1490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42B1766-4EFB-44C6-945E-D71A1D806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75F339E-A3EB-4107-BAAC-FA273EB4B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E3A2406-466E-4BBE-8718-CE89167E14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79BAB5-A32D-4C44-A3C3-AC3C0144D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592D14-DDB2-4D84-A675-7BB579BC1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18592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9" name="组合 58">
            <a:extLst>
              <a:ext uri="{FF2B5EF4-FFF2-40B4-BE49-F238E27FC236}">
                <a16:creationId xmlns:a16="http://schemas.microsoft.com/office/drawing/2014/main" id="{EDB31CD7-174A-4151-9299-CC208BEE2A58}"/>
              </a:ext>
            </a:extLst>
          </p:cNvPr>
          <p:cNvGrpSpPr/>
          <p:nvPr userDrawn="1"/>
        </p:nvGrpSpPr>
        <p:grpSpPr>
          <a:xfrm>
            <a:off x="-5324" y="31817"/>
            <a:ext cx="730155" cy="743122"/>
            <a:chOff x="-5326" y="31810"/>
            <a:chExt cx="730250" cy="742950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0" name="Freeform 40">
              <a:extLst>
                <a:ext uri="{FF2B5EF4-FFF2-40B4-BE49-F238E27FC236}">
                  <a16:creationId xmlns:a16="http://schemas.microsoft.com/office/drawing/2014/main" id="{B78E0D54-0D99-4B63-B3EF-F933C32EC1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79435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1" name="Freeform 41">
              <a:extLst>
                <a:ext uri="{FF2B5EF4-FFF2-40B4-BE49-F238E27FC236}">
                  <a16:creationId xmlns:a16="http://schemas.microsoft.com/office/drawing/2014/main" id="{FF00F90A-8197-47A6-A5FA-63113E905F05}"/>
                </a:ext>
              </a:extLst>
            </p:cNvPr>
            <p:cNvSpPr>
              <a:spLocks/>
            </p:cNvSpPr>
            <p:nvPr/>
          </p:nvSpPr>
          <p:spPr bwMode="auto">
            <a:xfrm>
              <a:off x="613799" y="31810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2" name="组合 61">
            <a:extLst>
              <a:ext uri="{FF2B5EF4-FFF2-40B4-BE49-F238E27FC236}">
                <a16:creationId xmlns:a16="http://schemas.microsoft.com/office/drawing/2014/main" id="{69626990-B760-43A5-874D-71C31850A58B}"/>
              </a:ext>
            </a:extLst>
          </p:cNvPr>
          <p:cNvGrpSpPr/>
          <p:nvPr userDrawn="1"/>
        </p:nvGrpSpPr>
        <p:grpSpPr>
          <a:xfrm>
            <a:off x="-5324" y="184254"/>
            <a:ext cx="1323803" cy="743123"/>
            <a:chOff x="-5326" y="184210"/>
            <a:chExt cx="1323975" cy="742951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3" name="Freeform 42">
              <a:extLst>
                <a:ext uri="{FF2B5EF4-FFF2-40B4-BE49-F238E27FC236}">
                  <a16:creationId xmlns:a16="http://schemas.microsoft.com/office/drawing/2014/main" id="{E08C3CC6-F00F-427D-A0B4-722DEF542474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230248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Oval 43">
              <a:extLst>
                <a:ext uri="{FF2B5EF4-FFF2-40B4-BE49-F238E27FC236}">
                  <a16:creationId xmlns:a16="http://schemas.microsoft.com/office/drawing/2014/main" id="{4623AE7D-E785-4D11-9053-7FDB96BCE5C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07524" y="184210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5" name="组合 64">
            <a:extLst>
              <a:ext uri="{FF2B5EF4-FFF2-40B4-BE49-F238E27FC236}">
                <a16:creationId xmlns:a16="http://schemas.microsoft.com/office/drawing/2014/main" id="{BF8D33D7-CA8B-42A2-9510-DD4118ABDB2C}"/>
              </a:ext>
            </a:extLst>
          </p:cNvPr>
          <p:cNvGrpSpPr/>
          <p:nvPr userDrawn="1"/>
        </p:nvGrpSpPr>
        <p:grpSpPr>
          <a:xfrm>
            <a:off x="-5324" y="371622"/>
            <a:ext cx="3166651" cy="733595"/>
            <a:chOff x="-5326" y="371535"/>
            <a:chExt cx="3167063" cy="733425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6" name="Freeform 44">
              <a:extLst>
                <a:ext uri="{FF2B5EF4-FFF2-40B4-BE49-F238E27FC236}">
                  <a16:creationId xmlns:a16="http://schemas.microsoft.com/office/drawing/2014/main" id="{90583528-C28C-4E4A-A2F6-CD6AAA094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371535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7" name="Oval 45">
              <a:extLst>
                <a:ext uri="{FF2B5EF4-FFF2-40B4-BE49-F238E27FC236}">
                  <a16:creationId xmlns:a16="http://schemas.microsoft.com/office/drawing/2014/main" id="{6AAEE1A3-C040-41E3-A75F-98DB5CEA32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47437" y="546160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68" name="组合 67">
            <a:extLst>
              <a:ext uri="{FF2B5EF4-FFF2-40B4-BE49-F238E27FC236}">
                <a16:creationId xmlns:a16="http://schemas.microsoft.com/office/drawing/2014/main" id="{9EEAE2F2-58CC-4C17-B3CD-57AF97BF391E}"/>
              </a:ext>
            </a:extLst>
          </p:cNvPr>
          <p:cNvGrpSpPr/>
          <p:nvPr userDrawn="1"/>
        </p:nvGrpSpPr>
        <p:grpSpPr>
          <a:xfrm>
            <a:off x="-5324" y="482772"/>
            <a:ext cx="1679357" cy="809812"/>
            <a:chOff x="-5326" y="482660"/>
            <a:chExt cx="1679576" cy="809625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69" name="Freeform 46">
              <a:extLst>
                <a:ext uri="{FF2B5EF4-FFF2-40B4-BE49-F238E27FC236}">
                  <a16:creationId xmlns:a16="http://schemas.microsoft.com/office/drawing/2014/main" id="{39C47AFD-F643-451E-B388-972D7E5E582F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527110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0" name="Freeform 47">
              <a:extLst>
                <a:ext uri="{FF2B5EF4-FFF2-40B4-BE49-F238E27FC236}">
                  <a16:creationId xmlns:a16="http://schemas.microsoft.com/office/drawing/2014/main" id="{D8BF38E3-B011-4D22-BB5A-43C405BCECAD}"/>
                </a:ext>
              </a:extLst>
            </p:cNvPr>
            <p:cNvSpPr>
              <a:spLocks/>
            </p:cNvSpPr>
            <p:nvPr/>
          </p:nvSpPr>
          <p:spPr bwMode="auto">
            <a:xfrm>
              <a:off x="1564712" y="482660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71" name="组合 70">
            <a:extLst>
              <a:ext uri="{FF2B5EF4-FFF2-40B4-BE49-F238E27FC236}">
                <a16:creationId xmlns:a16="http://schemas.microsoft.com/office/drawing/2014/main" id="{2BEB715D-1FED-4294-A0CD-0012C76EB364}"/>
              </a:ext>
            </a:extLst>
          </p:cNvPr>
          <p:cNvGrpSpPr/>
          <p:nvPr userDrawn="1"/>
        </p:nvGrpSpPr>
        <p:grpSpPr>
          <a:xfrm>
            <a:off x="-5324" y="822577"/>
            <a:ext cx="646029" cy="660554"/>
            <a:chOff x="-5326" y="822385"/>
            <a:chExt cx="646113" cy="660401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7000">
                <a:srgbClr val="0070C0"/>
              </a:gs>
            </a:gsLst>
            <a:lin ang="0" scaled="0"/>
          </a:gradFill>
        </p:grpSpPr>
        <p:sp>
          <p:nvSpPr>
            <p:cNvPr id="72" name="Freeform 48">
              <a:extLst>
                <a:ext uri="{FF2B5EF4-FFF2-40B4-BE49-F238E27FC236}">
                  <a16:creationId xmlns:a16="http://schemas.microsoft.com/office/drawing/2014/main" id="{7ECA2E75-8C9C-4B93-944E-AC87C9D26BED}"/>
                </a:ext>
              </a:extLst>
            </p:cNvPr>
            <p:cNvSpPr>
              <a:spLocks/>
            </p:cNvSpPr>
            <p:nvPr/>
          </p:nvSpPr>
          <p:spPr bwMode="auto">
            <a:xfrm>
              <a:off x="-5326" y="871598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Oval 49">
              <a:extLst>
                <a:ext uri="{FF2B5EF4-FFF2-40B4-BE49-F238E27FC236}">
                  <a16:creationId xmlns:a16="http://schemas.microsoft.com/office/drawing/2014/main" id="{348683B5-A61D-4A56-A7E2-FF86B708E7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1249" y="822385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675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4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4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4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4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0E16034-73AA-43FA-B2C4-B3021B135B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A110E5D-82EC-4190-8901-2B66366AA7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7982743-46A0-492F-BA00-B9DCB0B128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8D5C676-C88B-4F2B-A101-1219F59211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150043F-37C0-4816-9120-5104601B0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5AEF5F6-2A24-4644-ABF5-1FFDC9D2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09898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27988FC-5997-420C-9D9D-BF4231B169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68C448D-D044-415E-BC7B-4FB41135D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71F36553-FABB-4677-9D6A-0172BD9AFC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DBAD76E-3159-402E-9326-A2D7F97AA49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78F2AED-2102-4974-826D-2B6328A68E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B783960-C3A2-4457-B418-55BDB5155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ADE7A9-EF7A-4A57-BD91-24F8D73C94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CDDAB0B-74EB-4670-80FC-134B2AD58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14985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81B48D-9E02-4346-85A8-DC291556EC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2BD14276-B976-4949-9129-389027264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7B070763-16FC-46CE-A8A4-7106ED75CE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16DE3764-4A9D-4676-BCFD-6F4BA1A1FB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69047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519825B-B579-4F2F-B7A4-41773BBEDE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20BA08F-E84B-4017-924D-8E1DEA730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32A1E9-AA45-48B0-88A8-7F2B073CF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5918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691A07-7CCF-42D1-9EAC-B9FA2DB6DC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D139761-2FA9-4F8C-B74E-F95FCA2A32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4AC7AF0-699E-41F1-9C2B-9685CD03F2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D420E7-F9F8-44E4-9AD5-0C41CF26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282F861-7EAA-4B0C-9EE9-5B888EF861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8E306C6-8E48-4D2C-95AC-BDB11CAA47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3920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05A92BF-463D-478D-B243-7CECC5CD6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78894857-B6F4-45BC-9FC0-D6006C22C9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C07E70D-18A3-43B2-9A59-58D5DD4C1C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B7A16CF-D7FA-4EE5-9D86-B0FEC4C9BD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75F74BD-EDD1-41CE-A381-49A08B2B4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CB3A65D-259E-44FA-A60B-4BECDD4A7D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58808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641DEAF-6A28-42A8-8A96-0FAD85F94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48CB530-D570-4DFC-BA01-BDB0F9A0D0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94EC3A-0FBF-4BDE-B285-947B3BF122D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44035B-198E-4135-B73A-0A3C47135CB8}" type="datetimeFigureOut">
              <a:rPr lang="zh-CN" altLang="en-US" smtClean="0"/>
              <a:t>2021/6/15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42AEE6-B211-4E68-A629-B00137F0578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BEBE76-29D4-4CA6-A390-D318182F88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83A4B3-31E6-48D0-8F67-C2C0AF13012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7402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goframe.org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文本框 134">
            <a:extLst>
              <a:ext uri="{FF2B5EF4-FFF2-40B4-BE49-F238E27FC236}">
                <a16:creationId xmlns:a16="http://schemas.microsoft.com/office/drawing/2014/main" id="{E56132FF-586A-4125-8C20-DEB048DADD1E}"/>
              </a:ext>
            </a:extLst>
          </p:cNvPr>
          <p:cNvSpPr txBox="1"/>
          <p:nvPr/>
        </p:nvSpPr>
        <p:spPr>
          <a:xfrm>
            <a:off x="7735022" y="4466523"/>
            <a:ext cx="2365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hlinkClick r:id="rId3"/>
              </a:rPr>
              <a:t>https://goframe.org</a:t>
            </a:r>
            <a:endParaRPr lang="zh-CN" altLang="en-US" sz="4800" dirty="0">
              <a:solidFill>
                <a:schemeClr val="tx1">
                  <a:lumMod val="65000"/>
                  <a:lumOff val="35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136" name="文本框 135">
            <a:extLst>
              <a:ext uri="{FF2B5EF4-FFF2-40B4-BE49-F238E27FC236}">
                <a16:creationId xmlns:a16="http://schemas.microsoft.com/office/drawing/2014/main" id="{99616291-6EB8-4E38-A2E7-1B907D2839BA}"/>
              </a:ext>
            </a:extLst>
          </p:cNvPr>
          <p:cNvSpPr txBox="1"/>
          <p:nvPr/>
        </p:nvSpPr>
        <p:spPr>
          <a:xfrm>
            <a:off x="7654443" y="5176173"/>
            <a:ext cx="2414444" cy="8463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>
              <a:spcBef>
                <a:spcPts val="600"/>
              </a:spcBef>
            </a:pPr>
            <a:r>
              <a:rPr lang="zh-CN" altLang="en-US" sz="28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郭强</a:t>
            </a:r>
            <a:endParaRPr lang="en-US" altLang="zh-CN" sz="2800" dirty="0">
              <a:solidFill>
                <a:schemeClr val="accent5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r">
              <a:spcBef>
                <a:spcPts val="600"/>
              </a:spcBef>
            </a:pP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项目发起人</a:t>
            </a:r>
            <a:r>
              <a:rPr lang="en-US" altLang="zh-CN" sz="16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&amp;</a:t>
            </a:r>
            <a:r>
              <a:rPr lang="zh-CN" altLang="en-US" sz="1600" dirty="0">
                <a:solidFill>
                  <a:schemeClr val="accent5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主要贡献者</a:t>
            </a:r>
          </a:p>
        </p:txBody>
      </p:sp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8D84563C-7836-4670-B438-F0A0D05359BF}"/>
              </a:ext>
            </a:extLst>
          </p:cNvPr>
          <p:cNvGrpSpPr/>
          <p:nvPr/>
        </p:nvGrpSpPr>
        <p:grpSpPr>
          <a:xfrm>
            <a:off x="1672868" y="2451342"/>
            <a:ext cx="8427688" cy="1730365"/>
            <a:chOff x="1672868" y="2451342"/>
            <a:chExt cx="8427688" cy="1730365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5D75EFFE-FEE2-41AA-8652-75F0B75A2091}"/>
                </a:ext>
              </a:extLst>
            </p:cNvPr>
            <p:cNvGrpSpPr/>
            <p:nvPr/>
          </p:nvGrpSpPr>
          <p:grpSpPr>
            <a:xfrm>
              <a:off x="3250948" y="2451342"/>
              <a:ext cx="6849608" cy="368363"/>
              <a:chOff x="1779473" y="3078161"/>
              <a:chExt cx="6849608" cy="368363"/>
            </a:xfrm>
          </p:grpSpPr>
          <p:sp>
            <p:nvSpPr>
              <p:cNvPr id="139" name="Oval 45">
                <a:extLst>
                  <a:ext uri="{FF2B5EF4-FFF2-40B4-BE49-F238E27FC236}">
                    <a16:creationId xmlns:a16="http://schemas.microsoft.com/office/drawing/2014/main" id="{80896BA9-072E-456E-A757-B21D4D9E0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4796" y="3335373"/>
                <a:ext cx="114285" cy="111151"/>
              </a:xfrm>
              <a:prstGeom prst="ellipse">
                <a:avLst/>
              </a:prstGeom>
              <a:gradFill>
                <a:gsLst>
                  <a:gs pos="100000">
                    <a:srgbClr val="363F4A"/>
                  </a:gs>
                  <a:gs pos="0">
                    <a:srgbClr val="0070C0"/>
                  </a:gs>
                </a:gsLst>
                <a:lin ang="108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5D0DF423-07E5-45F7-BF0F-8AB97529EEA7}"/>
                  </a:ext>
                </a:extLst>
              </p:cNvPr>
              <p:cNvGrpSpPr/>
              <p:nvPr/>
            </p:nvGrpSpPr>
            <p:grpSpPr>
              <a:xfrm>
                <a:off x="1779473" y="3078161"/>
                <a:ext cx="6834106" cy="312377"/>
                <a:chOff x="1779473" y="3078161"/>
                <a:chExt cx="6834106" cy="312377"/>
              </a:xfrm>
            </p:grpSpPr>
            <p:cxnSp>
              <p:nvCxnSpPr>
                <p:cNvPr id="141" name="直接连接符 140">
                  <a:extLst>
                    <a:ext uri="{FF2B5EF4-FFF2-40B4-BE49-F238E27FC236}">
                      <a16:creationId xmlns:a16="http://schemas.microsoft.com/office/drawing/2014/main" id="{414D61CA-7AC1-4227-A25F-4E799051D4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9473" y="3078161"/>
                  <a:ext cx="546063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>
                  <a:extLst>
                    <a:ext uri="{FF2B5EF4-FFF2-40B4-BE49-F238E27FC236}">
                      <a16:creationId xmlns:a16="http://schemas.microsoft.com/office/drawing/2014/main" id="{CEC5DE39-DF9B-43EA-96A9-AD406C6D96CB}"/>
                    </a:ext>
                  </a:extLst>
                </p:cNvPr>
                <p:cNvCxnSpPr/>
                <p:nvPr/>
              </p:nvCxnSpPr>
              <p:spPr>
                <a:xfrm>
                  <a:off x="7240103" y="3078161"/>
                  <a:ext cx="696780" cy="31237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>
                  <a:extLst>
                    <a:ext uri="{FF2B5EF4-FFF2-40B4-BE49-F238E27FC236}">
                      <a16:creationId xmlns:a16="http://schemas.microsoft.com/office/drawing/2014/main" id="{26215F05-B29C-4AE6-BACA-560C2B9DA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6883" y="3390538"/>
                  <a:ext cx="67669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C31D6557-6FCD-4150-921A-22B5E63C1E01}"/>
                </a:ext>
              </a:extLst>
            </p:cNvPr>
            <p:cNvGrpSpPr/>
            <p:nvPr/>
          </p:nvGrpSpPr>
          <p:grpSpPr>
            <a:xfrm rot="10800000">
              <a:off x="1672868" y="3813344"/>
              <a:ext cx="6849608" cy="368363"/>
              <a:chOff x="1779473" y="3078161"/>
              <a:chExt cx="6849608" cy="368363"/>
            </a:xfrm>
          </p:grpSpPr>
          <p:sp>
            <p:nvSpPr>
              <p:cNvPr id="151" name="Oval 45">
                <a:extLst>
                  <a:ext uri="{FF2B5EF4-FFF2-40B4-BE49-F238E27FC236}">
                    <a16:creationId xmlns:a16="http://schemas.microsoft.com/office/drawing/2014/main" id="{8ED233A8-9C61-4D72-8B92-14F30C423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4796" y="3335373"/>
                <a:ext cx="114285" cy="111151"/>
              </a:xfrm>
              <a:prstGeom prst="ellipse">
                <a:avLst/>
              </a:prstGeom>
              <a:gradFill>
                <a:gsLst>
                  <a:gs pos="100000">
                    <a:srgbClr val="363F4A"/>
                  </a:gs>
                  <a:gs pos="0">
                    <a:srgbClr val="0070C0"/>
                  </a:gs>
                </a:gsLst>
                <a:lin ang="108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2" name="组合 151">
                <a:extLst>
                  <a:ext uri="{FF2B5EF4-FFF2-40B4-BE49-F238E27FC236}">
                    <a16:creationId xmlns:a16="http://schemas.microsoft.com/office/drawing/2014/main" id="{4606F6A2-721A-4238-BF88-F454E4396EDA}"/>
                  </a:ext>
                </a:extLst>
              </p:cNvPr>
              <p:cNvGrpSpPr/>
              <p:nvPr/>
            </p:nvGrpSpPr>
            <p:grpSpPr>
              <a:xfrm>
                <a:off x="1779473" y="3078161"/>
                <a:ext cx="6834106" cy="312377"/>
                <a:chOff x="1779473" y="3078161"/>
                <a:chExt cx="6834106" cy="312377"/>
              </a:xfrm>
            </p:grpSpPr>
            <p:cxnSp>
              <p:nvCxnSpPr>
                <p:cNvPr id="153" name="直接连接符 152">
                  <a:extLst>
                    <a:ext uri="{FF2B5EF4-FFF2-40B4-BE49-F238E27FC236}">
                      <a16:creationId xmlns:a16="http://schemas.microsoft.com/office/drawing/2014/main" id="{84E3E839-2E04-42DC-94F6-CE421566B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9473" y="3078161"/>
                  <a:ext cx="546063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>
                  <a:extLst>
                    <a:ext uri="{FF2B5EF4-FFF2-40B4-BE49-F238E27FC236}">
                      <a16:creationId xmlns:a16="http://schemas.microsoft.com/office/drawing/2014/main" id="{68B21E9A-3AA5-4CD9-85FD-3E3F6B4A481F}"/>
                    </a:ext>
                  </a:extLst>
                </p:cNvPr>
                <p:cNvCxnSpPr/>
                <p:nvPr/>
              </p:nvCxnSpPr>
              <p:spPr>
                <a:xfrm>
                  <a:off x="7240103" y="3078161"/>
                  <a:ext cx="696780" cy="31237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>
                  <a:extLst>
                    <a:ext uri="{FF2B5EF4-FFF2-40B4-BE49-F238E27FC236}">
                      <a16:creationId xmlns:a16="http://schemas.microsoft.com/office/drawing/2014/main" id="{7344C364-0A70-4517-AA16-2E3C162377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6883" y="3390538"/>
                  <a:ext cx="67669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EBD70457-48F8-4C04-B341-5F123C6C20F6}"/>
              </a:ext>
            </a:extLst>
          </p:cNvPr>
          <p:cNvSpPr txBox="1"/>
          <p:nvPr/>
        </p:nvSpPr>
        <p:spPr>
          <a:xfrm>
            <a:off x="2394900" y="2901026"/>
            <a:ext cx="70134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4800" dirty="0" err="1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GoFrame</a:t>
            </a:r>
            <a:r>
              <a:rPr lang="en-US" altLang="zh-CN" sz="48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ORM</a:t>
            </a:r>
            <a:r>
              <a:rPr lang="zh-CN" altLang="en-US" sz="4800" dirty="0">
                <a:solidFill>
                  <a:schemeClr val="bg2">
                    <a:lumMod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组件设计</a:t>
            </a:r>
          </a:p>
        </p:txBody>
      </p:sp>
    </p:spTree>
    <p:extLst>
      <p:ext uri="{BB962C8B-B14F-4D97-AF65-F5344CB8AC3E}">
        <p14:creationId xmlns:p14="http://schemas.microsoft.com/office/powerpoint/2010/main" val="1303995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5" grpId="0"/>
      <p:bldP spid="136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67104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组件介绍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组件架构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-Dependencies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D4633DF0-CCDA-694B-B188-8BC3CFCC36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28397"/>
            <a:ext cx="12192000" cy="4961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0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2BBC9B6-68A0-4B9D-BC2A-79ACE91852BD}"/>
              </a:ext>
            </a:extLst>
          </p:cNvPr>
          <p:cNvGrpSpPr/>
          <p:nvPr/>
        </p:nvGrpSpPr>
        <p:grpSpPr>
          <a:xfrm>
            <a:off x="1" y="843158"/>
            <a:ext cx="3166651" cy="1451312"/>
            <a:chOff x="0" y="842963"/>
            <a:chExt cx="3167063" cy="1450976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0" scaled="0"/>
          </a:gradFill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506F2786-1446-4B29-B677-FD632C8E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90588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AD7E8138-BE7A-476A-AE86-C298B2647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842963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A32DE47F-10DB-479F-BB99-2222C2051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1401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4E23C1CC-1CBB-47AF-9C65-76E6781CD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995363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A7DE7C70-6CE6-4520-B9BC-E209643A5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82688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127A38D2-D88B-48FC-8BBC-A779DB9C3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357313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786E5DB0-0BE9-4127-BA33-C4B75844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38263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2CCC3F3A-732C-4602-B6CA-8B3269B8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1293813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DC0E4760-CF0A-4C9F-9BBC-5504F8EA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2751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6F215A7B-8BE3-4811-980D-C64C508D4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75" y="1633538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A1318570-2AF4-4718-81A8-278B79C90F37}"/>
              </a:ext>
            </a:extLst>
          </p:cNvPr>
          <p:cNvSpPr txBox="1"/>
          <p:nvPr/>
        </p:nvSpPr>
        <p:spPr>
          <a:xfrm flipH="1">
            <a:off x="4621321" y="2839622"/>
            <a:ext cx="426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spc="3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defRPr>
            </a:lvl1pPr>
          </a:lstStyle>
          <a:p>
            <a:pPr defTabSz="685800"/>
            <a:r>
              <a:rPr lang="en-US" altLang="zh-CN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9BF431FF-9D1C-4345-8A16-DD50BE8CBB0D}"/>
              </a:ext>
            </a:extLst>
          </p:cNvPr>
          <p:cNvGrpSpPr/>
          <p:nvPr/>
        </p:nvGrpSpPr>
        <p:grpSpPr>
          <a:xfrm>
            <a:off x="3216052" y="2722817"/>
            <a:ext cx="1074912" cy="1074912"/>
            <a:chOff x="5523005" y="2186837"/>
            <a:chExt cx="642258" cy="642258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0CFEF1C-4673-4560-80A4-639C9E9EC30E}"/>
                </a:ext>
              </a:extLst>
            </p:cNvPr>
            <p:cNvSpPr/>
            <p:nvPr/>
          </p:nvSpPr>
          <p:spPr>
            <a:xfrm>
              <a:off x="5523005" y="2186837"/>
              <a:ext cx="642258" cy="642258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>
                <a:solidFill>
                  <a:srgbClr val="363F4A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FDB38D9-4D41-4C5F-9B97-C4F1395D92C2}"/>
                </a:ext>
              </a:extLst>
            </p:cNvPr>
            <p:cNvSpPr txBox="1"/>
            <p:nvPr/>
          </p:nvSpPr>
          <p:spPr>
            <a:xfrm>
              <a:off x="5620394" y="2256628"/>
              <a:ext cx="503032" cy="4965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rPr>
                <a:t>03</a:t>
              </a:r>
              <a:endParaRPr lang="zh-CN" altLang="en-US" sz="4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8" name="图形 17">
            <a:extLst>
              <a:ext uri="{FF2B5EF4-FFF2-40B4-BE49-F238E27FC236}">
                <a16:creationId xmlns:a16="http://schemas.microsoft.com/office/drawing/2014/main" id="{CD4D26EE-2E6B-6143-9EB4-1137B4B68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93741" y="1625159"/>
            <a:ext cx="3494075" cy="3302443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6B035AF1-1D9E-8445-84ED-8C3CC842F7A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-241257" y="4357250"/>
            <a:ext cx="3766340" cy="2677589"/>
            <a:chOff x="2074" y="-2"/>
            <a:chExt cx="4082" cy="2902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10800000" scaled="0"/>
          </a:gradFill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64C8AF31-4CB1-3043-B05A-42D50B8FA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320E7EE-04A0-D34B-B609-6D17393EA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1224D3E0-1B22-7D41-8886-7D85C19FC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BDE6DB2-4BE0-5C49-B6BD-A3FAF719A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51193D41-F599-2943-AD2B-FC621B7BA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44E17BB-F9CD-8C44-BD01-367C1BFE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D3659347-0D66-1848-B730-F91C54E112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2F8B9998-0A92-3043-A6B2-49ABFB21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813CC260-6AEC-B647-B831-0E75468F1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7CC500AE-CC1C-7243-91D6-15566DF64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94F29FDB-19F6-204F-9C02-70F737EF9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Oval 16">
              <a:extLst>
                <a:ext uri="{FF2B5EF4-FFF2-40B4-BE49-F238E27FC236}">
                  <a16:creationId xmlns:a16="http://schemas.microsoft.com/office/drawing/2014/main" id="{8524E866-D458-4B44-8C1E-FB1A0CF42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C34C671B-8618-B24C-BA55-DD12B535B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3D38BB4B-8A1B-AD4C-A8D5-09A3FDC38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78FFC63C-5768-2B49-BAE0-877CA6642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310E6E08-3B1A-4944-A1CA-EEDDCA584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DB02443A-0E3A-0E40-9C69-2655D3FE5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48D4C04E-B82C-EA46-B796-39B8A7A9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88D279AB-0CDD-FF42-A0CF-F0932C5A5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3C5A8260-082B-4E4F-B514-11EC528AB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1A635C7F-AA73-0E4C-9DE3-7069FCAA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9F81CDE2-C0F7-594A-89B7-A68C5D16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3111F74B-EDBB-F040-BE6E-768180551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04E72A7A-0286-D54E-95BE-F4EFFCA8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52383266-2796-6A41-A31A-8DE17CE9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F86FA46-E6F0-E34B-AA13-4EA7FED4B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7C0A1A19-49C5-324B-8B51-14035F14A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800F2C3-D5F1-514C-9985-3BE149E65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4ED8C022-E455-E040-BE1F-9E5E23EF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80C1ED1-44C0-A540-88C5-B1336D4084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7A562505-98F9-1349-B1F0-2E8542677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7E7EF776-89FF-764C-A1B3-47C3AA2B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6919BC5B-BEB7-C643-9B6E-A75B68844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D49FFC5-188A-FC4B-8F8F-2A10E0785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DF893BBF-2DAC-0848-87CB-3C239AC0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EFA6537-17A0-7446-A45C-F6DF7B97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0793D355-BD97-F448-8C4F-8473F837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324C4AEB-42A4-DA4C-93A0-B1CA16371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FE2496DE-A251-6443-B460-B38975BF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FC627CE6-C639-3F43-982E-BFB9623E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381200A9-BBCC-C44C-9F38-E391F221A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EBFD5E5B-6620-A24E-B6DC-EFB8F182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Oval 53">
              <a:extLst>
                <a:ext uri="{FF2B5EF4-FFF2-40B4-BE49-F238E27FC236}">
                  <a16:creationId xmlns:a16="http://schemas.microsoft.com/office/drawing/2014/main" id="{D78B4F16-028B-6449-9D26-3E22EDC78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54">
              <a:extLst>
                <a:ext uri="{FF2B5EF4-FFF2-40B4-BE49-F238E27FC236}">
                  <a16:creationId xmlns:a16="http://schemas.microsoft.com/office/drawing/2014/main" id="{2E0E11E3-8FFC-554B-A82C-63B0BBEA0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CBB06BFC-35A7-A945-BC34-F3159B484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D3A3AA47-5EF2-E042-8D17-BC5FC9994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B65DDDCD-32EF-5E42-A0E2-A262F2300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8522B145-B0BC-144E-A4C1-0012EE08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9559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配置管理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370AE2-33FF-DA45-A5BD-2A4C06EDA0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6" y="1096889"/>
            <a:ext cx="6885970" cy="2929899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54AF17F-06B3-B547-86D3-D42E3272DA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315" y="4058366"/>
            <a:ext cx="6885970" cy="2799635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D0E05120-A35D-2A48-A75A-0173A2E5D63C}"/>
              </a:ext>
            </a:extLst>
          </p:cNvPr>
          <p:cNvSpPr txBox="1"/>
          <p:nvPr/>
        </p:nvSpPr>
        <p:spPr>
          <a:xfrm>
            <a:off x="7802218" y="1096889"/>
            <a:ext cx="2986715" cy="48962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主要特点：</a:t>
            </a:r>
            <a:endParaRPr kumimoji="1"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内置支持主流数据库类型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: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MySQL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MSSQL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PostgreSQL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SQLite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Oracle</a:t>
            </a:r>
          </a:p>
          <a:p>
            <a:pPr marL="742950" lvl="1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其他类型采用接口对接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基于框架统一配置组件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支持多集群多实例配置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支持软件层面负载均衡</a:t>
            </a:r>
            <a:endParaRPr kumimoji="1"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支持各种高级特性配置</a:t>
            </a:r>
          </a:p>
        </p:txBody>
      </p:sp>
    </p:spTree>
    <p:extLst>
      <p:ext uri="{BB962C8B-B14F-4D97-AF65-F5344CB8AC3E}">
        <p14:creationId xmlns:p14="http://schemas.microsoft.com/office/powerpoint/2010/main" val="373292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556C75E-03E3-C540-9278-C20DBBF36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4377" y="1673930"/>
            <a:ext cx="9843973" cy="5184070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98504915-A18D-B848-86B2-58E0C644CE10}"/>
              </a:ext>
            </a:extLst>
          </p:cNvPr>
          <p:cNvSpPr txBox="1"/>
          <p:nvPr/>
        </p:nvSpPr>
        <p:spPr>
          <a:xfrm>
            <a:off x="864377" y="1216132"/>
            <a:ext cx="1030153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链式操作是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的推荐操作方式，设计灵感来源于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Laravel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，目前有</a:t>
            </a:r>
            <a:r>
              <a:rPr kumimoji="1" lang="en-US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100+</a:t>
            </a:r>
            <a:r>
              <a:rPr kumimoji="1"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操作方法，满足绝大部分使用场景。</a:t>
            </a:r>
          </a:p>
        </p:txBody>
      </p:sp>
    </p:spTree>
    <p:extLst>
      <p:ext uri="{BB962C8B-B14F-4D97-AF65-F5344CB8AC3E}">
        <p14:creationId xmlns:p14="http://schemas.microsoft.com/office/powerpoint/2010/main" val="39081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模型创建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361D944-3402-CA47-8F2D-EA911F7A62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3780" y="1096889"/>
            <a:ext cx="11758220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991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写入保存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B2F38A3-D661-0E47-B303-3C17249E4815}"/>
              </a:ext>
            </a:extLst>
          </p:cNvPr>
          <p:cNvSpPr/>
          <p:nvPr/>
        </p:nvSpPr>
        <p:spPr>
          <a:xfrm>
            <a:off x="7272797" y="1309745"/>
            <a:ext cx="4919203" cy="5548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" altLang="zh-CN" sz="1400" b="1" dirty="0">
                <a:solidFill>
                  <a:srgbClr val="C00000"/>
                </a:solidFill>
                <a:latin typeface="Monaco" pitchFamily="2" charset="0"/>
                <a:ea typeface="Microsoft YaHei" panose="020B0503020204020204" pitchFamily="34" charset="-122"/>
              </a:rPr>
              <a:t>Insert</a:t>
            </a: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400" dirty="0">
              <a:solidFill>
                <a:srgbClr val="172B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</a:t>
            </a:r>
            <a:r>
              <a:rPr lang="en" altLang="zh-CN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INSERT INTO</a:t>
            </a: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语句进行数据库写入，如果写入的数据中存在主键或者唯一索引时，返回失败，否则写入一条新数据；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" altLang="zh-CN" sz="1400" b="1" dirty="0">
                <a:solidFill>
                  <a:srgbClr val="C00000"/>
                </a:solidFill>
                <a:latin typeface="Monaco" pitchFamily="2" charset="0"/>
                <a:ea typeface="Microsoft YaHei" panose="020B0503020204020204" pitchFamily="34" charset="-122"/>
              </a:rPr>
              <a:t>Replace</a:t>
            </a: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400" dirty="0">
              <a:solidFill>
                <a:srgbClr val="172B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</a:t>
            </a:r>
            <a:r>
              <a:rPr lang="en" altLang="zh-CN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REPLACE INTO</a:t>
            </a: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语句进行数据库写入，如果写入的数据中存在主键或者唯一索引时，会删除原有的记录，必定会写入一条新记录；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" altLang="zh-CN" sz="1400" b="1" dirty="0">
                <a:solidFill>
                  <a:srgbClr val="C00000"/>
                </a:solidFill>
                <a:latin typeface="Monaco" pitchFamily="2" charset="0"/>
                <a:ea typeface="Microsoft YaHei" panose="020B0503020204020204" pitchFamily="34" charset="-122"/>
              </a:rPr>
              <a:t>Save</a:t>
            </a: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400" dirty="0">
              <a:solidFill>
                <a:srgbClr val="172B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使用</a:t>
            </a:r>
            <a:r>
              <a:rPr lang="en" altLang="zh-CN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INSERT INTO</a:t>
            </a: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语句进行数据库写入，如果写入的数据中存在主键或者唯一索引时，更新原有数据，否则写入一条新数据；</a:t>
            </a:r>
            <a:endParaRPr lang="en-US" altLang="zh-CN" sz="1400" dirty="0">
              <a:solidFill>
                <a:srgbClr val="172B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400" b="1" i="0" dirty="0" err="1">
                <a:solidFill>
                  <a:srgbClr val="C00000"/>
                </a:solidFill>
                <a:effectLst/>
                <a:latin typeface="Monaco" pitchFamily="2" charset="0"/>
                <a:ea typeface="Microsoft YaHei" panose="020B0503020204020204" pitchFamily="34" charset="-122"/>
              </a:rPr>
              <a:t>InsertIgnore</a:t>
            </a:r>
            <a:r>
              <a:rPr lang="zh-CN" altLang="en-US" sz="1400" b="0" i="0" dirty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400" b="0" i="0" dirty="0">
              <a:solidFill>
                <a:srgbClr val="172B4D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用于写入数据时如果写入的数据中存在主键或者唯一索引时，忽略错误继续执行写入。</a:t>
            </a:r>
            <a:endParaRPr lang="en-US" altLang="zh-CN" sz="1400" dirty="0">
              <a:solidFill>
                <a:srgbClr val="172B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-US" altLang="zh-CN" sz="1400" b="1" dirty="0" err="1">
                <a:solidFill>
                  <a:srgbClr val="C00000"/>
                </a:solidFill>
                <a:latin typeface="Monaco" pitchFamily="2" charset="0"/>
                <a:ea typeface="Microsoft YaHei" panose="020B0503020204020204" pitchFamily="34" charset="-122"/>
              </a:rPr>
              <a:t>InsertAndGetId</a:t>
            </a: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endParaRPr lang="en-US" altLang="zh-CN" sz="1400" dirty="0">
              <a:solidFill>
                <a:srgbClr val="172B4D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lvl="1">
              <a:lnSpc>
                <a:spcPct val="150000"/>
              </a:lnSpc>
            </a:pPr>
            <a:r>
              <a:rPr lang="zh-CN" altLang="en-US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用于写入数据时并直接返回自增字段的</a:t>
            </a:r>
            <a:r>
              <a:rPr lang="en" altLang="zh-CN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ID</a:t>
            </a:r>
            <a:r>
              <a:rPr lang="zh-CN" altLang="en" sz="1400" dirty="0">
                <a:solidFill>
                  <a:srgbClr val="172B4D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</a:t>
            </a:r>
            <a:endParaRPr lang="zh-CN" altLang="en-US" sz="1400" b="0" i="0" dirty="0">
              <a:solidFill>
                <a:srgbClr val="172B4D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416A037-6247-834D-B7B2-19F2270144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4338" y="1096889"/>
            <a:ext cx="6708459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6520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更新删除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203946D-0FAB-B34E-8864-A6EB54A854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45179" y="1096889"/>
            <a:ext cx="9499021" cy="576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63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数据查询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B046AA-85D1-6048-A3F5-A488888163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39" y="1096889"/>
            <a:ext cx="11141985" cy="5764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42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模型关联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7C5492D-7C46-9A45-AB06-78F1C265E0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576" y="1244600"/>
            <a:ext cx="11711312" cy="561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751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字段过滤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87A85864-BBF2-234B-9279-C695211387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5" y="1096888"/>
            <a:ext cx="10753218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45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E8472611-8D93-433A-8EE0-85832534C097}"/>
              </a:ext>
            </a:extLst>
          </p:cNvPr>
          <p:cNvGrpSpPr/>
          <p:nvPr/>
        </p:nvGrpSpPr>
        <p:grpSpPr>
          <a:xfrm>
            <a:off x="1" y="843158"/>
            <a:ext cx="3166651" cy="1451312"/>
            <a:chOff x="0" y="842963"/>
            <a:chExt cx="3167063" cy="1450976"/>
          </a:xfrm>
          <a:gradFill>
            <a:gsLst>
              <a:gs pos="0">
                <a:srgbClr val="363F4A"/>
              </a:gs>
              <a:gs pos="96377">
                <a:srgbClr val="20AEE5"/>
              </a:gs>
              <a:gs pos="71000">
                <a:srgbClr val="0070C0"/>
              </a:gs>
            </a:gsLst>
            <a:lin ang="0" scaled="0"/>
          </a:gradFill>
        </p:grpSpPr>
        <p:sp>
          <p:nvSpPr>
            <p:cNvPr id="5" name="Freeform 40">
              <a:extLst>
                <a:ext uri="{FF2B5EF4-FFF2-40B4-BE49-F238E27FC236}">
                  <a16:creationId xmlns:a16="http://schemas.microsoft.com/office/drawing/2014/main" id="{37CE0C2F-2946-42E6-A060-4083A4B7832C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90588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6" name="Freeform 41">
              <a:extLst>
                <a:ext uri="{FF2B5EF4-FFF2-40B4-BE49-F238E27FC236}">
                  <a16:creationId xmlns:a16="http://schemas.microsoft.com/office/drawing/2014/main" id="{906FD5C5-249B-4518-82B8-24B0A199C7B4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842963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2">
              <a:extLst>
                <a:ext uri="{FF2B5EF4-FFF2-40B4-BE49-F238E27FC236}">
                  <a16:creationId xmlns:a16="http://schemas.microsoft.com/office/drawing/2014/main" id="{C0C553A8-C8B7-4713-961D-8B6659B4E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1401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8" name="Oval 43">
              <a:extLst>
                <a:ext uri="{FF2B5EF4-FFF2-40B4-BE49-F238E27FC236}">
                  <a16:creationId xmlns:a16="http://schemas.microsoft.com/office/drawing/2014/main" id="{478CDDDD-5514-4BA4-9A13-58DE76D6039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995363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9" name="Freeform 44">
              <a:extLst>
                <a:ext uri="{FF2B5EF4-FFF2-40B4-BE49-F238E27FC236}">
                  <a16:creationId xmlns:a16="http://schemas.microsoft.com/office/drawing/2014/main" id="{8BCD90D9-CB9F-43E3-B002-C77FDB48B14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82688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Oval 45">
              <a:extLst>
                <a:ext uri="{FF2B5EF4-FFF2-40B4-BE49-F238E27FC236}">
                  <a16:creationId xmlns:a16="http://schemas.microsoft.com/office/drawing/2014/main" id="{E2F5A795-4750-41C6-855B-9D0D6AFBC0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357313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Freeform 46">
              <a:extLst>
                <a:ext uri="{FF2B5EF4-FFF2-40B4-BE49-F238E27FC236}">
                  <a16:creationId xmlns:a16="http://schemas.microsoft.com/office/drawing/2014/main" id="{7B063763-BB87-4722-9BFB-2302F2DA9963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38263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47">
              <a:extLst>
                <a:ext uri="{FF2B5EF4-FFF2-40B4-BE49-F238E27FC236}">
                  <a16:creationId xmlns:a16="http://schemas.microsoft.com/office/drawing/2014/main" id="{162FA185-5D3D-4EA0-852B-5E8780FEDDCF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1293813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48">
              <a:extLst>
                <a:ext uri="{FF2B5EF4-FFF2-40B4-BE49-F238E27FC236}">
                  <a16:creationId xmlns:a16="http://schemas.microsoft.com/office/drawing/2014/main" id="{B5F4AA87-91D0-41E8-87FB-6D73F85467C5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2751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Oval 49">
              <a:extLst>
                <a:ext uri="{FF2B5EF4-FFF2-40B4-BE49-F238E27FC236}">
                  <a16:creationId xmlns:a16="http://schemas.microsoft.com/office/drawing/2014/main" id="{30353D3E-425F-470C-B343-4E66D596600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75" y="1633538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28" name="TextBox 13">
            <a:extLst>
              <a:ext uri="{FF2B5EF4-FFF2-40B4-BE49-F238E27FC236}">
                <a16:creationId xmlns:a16="http://schemas.microsoft.com/office/drawing/2014/main" id="{7FECC5B1-C4C7-4855-8679-10C1CCFEE8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00844" y="1683140"/>
            <a:ext cx="1858633" cy="1015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algn="dist" defTabSz="914400" eaLnBrk="1" hangingPunct="1"/>
            <a:r>
              <a:rPr lang="zh-CN" altLang="en-US" sz="6000" spc="-300" dirty="0">
                <a:ln w="0"/>
                <a:solidFill>
                  <a:schemeClr val="accent5">
                    <a:lumMod val="50000"/>
                  </a:schemeClr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目录</a:t>
            </a:r>
          </a:p>
        </p:txBody>
      </p:sp>
      <p:sp>
        <p:nvSpPr>
          <p:cNvPr id="31" name="文本框 30">
            <a:extLst>
              <a:ext uri="{FF2B5EF4-FFF2-40B4-BE49-F238E27FC236}">
                <a16:creationId xmlns:a16="http://schemas.microsoft.com/office/drawing/2014/main" id="{7758BB5F-22CD-4FF6-9076-E6E3A7630C6E}"/>
              </a:ext>
            </a:extLst>
          </p:cNvPr>
          <p:cNvSpPr txBox="1"/>
          <p:nvPr/>
        </p:nvSpPr>
        <p:spPr>
          <a:xfrm>
            <a:off x="1548961" y="2717458"/>
            <a:ext cx="282962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400"/>
            <a:r>
              <a:rPr lang="en-US" altLang="zh-CN" sz="2400" spc="60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方正正中黑简体" panose="02000000000000000000" pitchFamily="2" charset="-122"/>
                <a:ea typeface="方正正中黑简体" panose="02000000000000000000" pitchFamily="2" charset="-122"/>
              </a:rPr>
              <a:t>CONTENTS</a:t>
            </a:r>
            <a:endParaRPr lang="zh-CN" altLang="en-US" sz="2400" spc="60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latin typeface="方正正中黑简体" panose="02000000000000000000" pitchFamily="2" charset="-122"/>
              <a:ea typeface="方正正中黑简体" panose="02000000000000000000" pitchFamily="2" charset="-122"/>
            </a:endParaRPr>
          </a:p>
        </p:txBody>
      </p:sp>
      <p:grpSp>
        <p:nvGrpSpPr>
          <p:cNvPr id="42" name="组合 41">
            <a:extLst>
              <a:ext uri="{FF2B5EF4-FFF2-40B4-BE49-F238E27FC236}">
                <a16:creationId xmlns:a16="http://schemas.microsoft.com/office/drawing/2014/main" id="{E5F9ABE4-654B-401B-A238-E8BB282187C7}"/>
              </a:ext>
            </a:extLst>
          </p:cNvPr>
          <p:cNvGrpSpPr/>
          <p:nvPr/>
        </p:nvGrpSpPr>
        <p:grpSpPr>
          <a:xfrm>
            <a:off x="3298257" y="2255966"/>
            <a:ext cx="252000" cy="252000"/>
            <a:chOff x="2536529" y="3702471"/>
            <a:chExt cx="545036" cy="553134"/>
          </a:xfrm>
        </p:grpSpPr>
        <p:sp>
          <p:nvSpPr>
            <p:cNvPr id="32" name="Oval 10">
              <a:extLst>
                <a:ext uri="{FF2B5EF4-FFF2-40B4-BE49-F238E27FC236}">
                  <a16:creationId xmlns:a16="http://schemas.microsoft.com/office/drawing/2014/main" id="{3D361AE8-6CE1-4D3A-BC4F-F3E166B28F3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36529" y="3702471"/>
              <a:ext cx="545036" cy="553134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5" name="Freeform 36">
              <a:extLst>
                <a:ext uri="{FF2B5EF4-FFF2-40B4-BE49-F238E27FC236}">
                  <a16:creationId xmlns:a16="http://schemas.microsoft.com/office/drawing/2014/main" id="{E6C59529-30BB-45B4-892C-CD22714B307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620404" y="3860503"/>
              <a:ext cx="377285" cy="237070"/>
            </a:xfrm>
            <a:custGeom>
              <a:avLst/>
              <a:gdLst>
                <a:gd name="T0" fmla="*/ 73 w 76"/>
                <a:gd name="T1" fmla="*/ 43 h 50"/>
                <a:gd name="T2" fmla="*/ 62 w 76"/>
                <a:gd name="T3" fmla="*/ 43 h 50"/>
                <a:gd name="T4" fmla="*/ 72 w 76"/>
                <a:gd name="T5" fmla="*/ 33 h 50"/>
                <a:gd name="T6" fmla="*/ 72 w 76"/>
                <a:gd name="T7" fmla="*/ 11 h 50"/>
                <a:gd name="T8" fmla="*/ 61 w 76"/>
                <a:gd name="T9" fmla="*/ 0 h 50"/>
                <a:gd name="T10" fmla="*/ 15 w 76"/>
                <a:gd name="T11" fmla="*/ 0 h 50"/>
                <a:gd name="T12" fmla="*/ 4 w 76"/>
                <a:gd name="T13" fmla="*/ 11 h 50"/>
                <a:gd name="T14" fmla="*/ 4 w 76"/>
                <a:gd name="T15" fmla="*/ 33 h 50"/>
                <a:gd name="T16" fmla="*/ 13 w 76"/>
                <a:gd name="T17" fmla="*/ 43 h 50"/>
                <a:gd name="T18" fmla="*/ 3 w 76"/>
                <a:gd name="T19" fmla="*/ 43 h 50"/>
                <a:gd name="T20" fmla="*/ 0 w 76"/>
                <a:gd name="T21" fmla="*/ 46 h 50"/>
                <a:gd name="T22" fmla="*/ 0 w 76"/>
                <a:gd name="T23" fmla="*/ 47 h 50"/>
                <a:gd name="T24" fmla="*/ 3 w 76"/>
                <a:gd name="T25" fmla="*/ 50 h 50"/>
                <a:gd name="T26" fmla="*/ 73 w 76"/>
                <a:gd name="T27" fmla="*/ 50 h 50"/>
                <a:gd name="T28" fmla="*/ 76 w 76"/>
                <a:gd name="T29" fmla="*/ 47 h 50"/>
                <a:gd name="T30" fmla="*/ 76 w 76"/>
                <a:gd name="T31" fmla="*/ 46 h 50"/>
                <a:gd name="T32" fmla="*/ 73 w 76"/>
                <a:gd name="T33" fmla="*/ 43 h 50"/>
                <a:gd name="T34" fmla="*/ 11 w 76"/>
                <a:gd name="T35" fmla="*/ 33 h 50"/>
                <a:gd name="T36" fmla="*/ 11 w 76"/>
                <a:gd name="T37" fmla="*/ 11 h 50"/>
                <a:gd name="T38" fmla="*/ 15 w 76"/>
                <a:gd name="T39" fmla="*/ 7 h 50"/>
                <a:gd name="T40" fmla="*/ 61 w 76"/>
                <a:gd name="T41" fmla="*/ 7 h 50"/>
                <a:gd name="T42" fmla="*/ 65 w 76"/>
                <a:gd name="T43" fmla="*/ 11 h 50"/>
                <a:gd name="T44" fmla="*/ 65 w 76"/>
                <a:gd name="T45" fmla="*/ 33 h 50"/>
                <a:gd name="T46" fmla="*/ 61 w 76"/>
                <a:gd name="T47" fmla="*/ 37 h 50"/>
                <a:gd name="T48" fmla="*/ 15 w 76"/>
                <a:gd name="T49" fmla="*/ 37 h 50"/>
                <a:gd name="T50" fmla="*/ 11 w 76"/>
                <a:gd name="T51" fmla="*/ 33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76" h="50">
                  <a:moveTo>
                    <a:pt x="73" y="43"/>
                  </a:moveTo>
                  <a:cubicBezTo>
                    <a:pt x="62" y="43"/>
                    <a:pt x="62" y="43"/>
                    <a:pt x="62" y="43"/>
                  </a:cubicBezTo>
                  <a:cubicBezTo>
                    <a:pt x="67" y="43"/>
                    <a:pt x="72" y="38"/>
                    <a:pt x="72" y="33"/>
                  </a:cubicBezTo>
                  <a:cubicBezTo>
                    <a:pt x="72" y="11"/>
                    <a:pt x="72" y="11"/>
                    <a:pt x="72" y="11"/>
                  </a:cubicBezTo>
                  <a:cubicBezTo>
                    <a:pt x="72" y="5"/>
                    <a:pt x="67" y="0"/>
                    <a:pt x="61" y="0"/>
                  </a:cubicBezTo>
                  <a:cubicBezTo>
                    <a:pt x="15" y="0"/>
                    <a:pt x="15" y="0"/>
                    <a:pt x="15" y="0"/>
                  </a:cubicBezTo>
                  <a:cubicBezTo>
                    <a:pt x="9" y="0"/>
                    <a:pt x="4" y="5"/>
                    <a:pt x="4" y="11"/>
                  </a:cubicBezTo>
                  <a:cubicBezTo>
                    <a:pt x="4" y="33"/>
                    <a:pt x="4" y="33"/>
                    <a:pt x="4" y="33"/>
                  </a:cubicBezTo>
                  <a:cubicBezTo>
                    <a:pt x="4" y="38"/>
                    <a:pt x="8" y="43"/>
                    <a:pt x="13" y="43"/>
                  </a:cubicBezTo>
                  <a:cubicBezTo>
                    <a:pt x="3" y="43"/>
                    <a:pt x="3" y="43"/>
                    <a:pt x="3" y="43"/>
                  </a:cubicBezTo>
                  <a:cubicBezTo>
                    <a:pt x="1" y="43"/>
                    <a:pt x="0" y="44"/>
                    <a:pt x="0" y="46"/>
                  </a:cubicBezTo>
                  <a:cubicBezTo>
                    <a:pt x="0" y="47"/>
                    <a:pt x="0" y="47"/>
                    <a:pt x="0" y="47"/>
                  </a:cubicBezTo>
                  <a:cubicBezTo>
                    <a:pt x="0" y="49"/>
                    <a:pt x="1" y="50"/>
                    <a:pt x="3" y="50"/>
                  </a:cubicBezTo>
                  <a:cubicBezTo>
                    <a:pt x="73" y="50"/>
                    <a:pt x="73" y="50"/>
                    <a:pt x="73" y="50"/>
                  </a:cubicBezTo>
                  <a:cubicBezTo>
                    <a:pt x="74" y="50"/>
                    <a:pt x="76" y="49"/>
                    <a:pt x="76" y="47"/>
                  </a:cubicBezTo>
                  <a:cubicBezTo>
                    <a:pt x="76" y="46"/>
                    <a:pt x="76" y="46"/>
                    <a:pt x="76" y="46"/>
                  </a:cubicBezTo>
                  <a:cubicBezTo>
                    <a:pt x="76" y="44"/>
                    <a:pt x="74" y="43"/>
                    <a:pt x="73" y="43"/>
                  </a:cubicBezTo>
                  <a:close/>
                  <a:moveTo>
                    <a:pt x="11" y="33"/>
                  </a:moveTo>
                  <a:cubicBezTo>
                    <a:pt x="11" y="11"/>
                    <a:pt x="11" y="11"/>
                    <a:pt x="11" y="11"/>
                  </a:cubicBezTo>
                  <a:cubicBezTo>
                    <a:pt x="11" y="9"/>
                    <a:pt x="12" y="7"/>
                    <a:pt x="15" y="7"/>
                  </a:cubicBezTo>
                  <a:cubicBezTo>
                    <a:pt x="61" y="7"/>
                    <a:pt x="61" y="7"/>
                    <a:pt x="61" y="7"/>
                  </a:cubicBezTo>
                  <a:cubicBezTo>
                    <a:pt x="63" y="7"/>
                    <a:pt x="65" y="9"/>
                    <a:pt x="65" y="11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3" y="37"/>
                    <a:pt x="61" y="37"/>
                  </a:cubicBezTo>
                  <a:cubicBezTo>
                    <a:pt x="15" y="37"/>
                    <a:pt x="15" y="37"/>
                    <a:pt x="15" y="37"/>
                  </a:cubicBezTo>
                  <a:cubicBezTo>
                    <a:pt x="12" y="37"/>
                    <a:pt x="11" y="35"/>
                    <a:pt x="11" y="3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F5B8CF94-933C-4801-ACCE-B8B42FA09D60}"/>
              </a:ext>
            </a:extLst>
          </p:cNvPr>
          <p:cNvGrpSpPr/>
          <p:nvPr/>
        </p:nvGrpSpPr>
        <p:grpSpPr>
          <a:xfrm>
            <a:off x="3602916" y="2255966"/>
            <a:ext cx="252000" cy="252000"/>
            <a:chOff x="4205553" y="3702471"/>
            <a:chExt cx="545036" cy="553134"/>
          </a:xfrm>
        </p:grpSpPr>
        <p:sp>
          <p:nvSpPr>
            <p:cNvPr id="34" name="Oval 10">
              <a:extLst>
                <a:ext uri="{FF2B5EF4-FFF2-40B4-BE49-F238E27FC236}">
                  <a16:creationId xmlns:a16="http://schemas.microsoft.com/office/drawing/2014/main" id="{A630DFFA-61D8-44C7-9D20-1CC4E35949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205553" y="3702471"/>
              <a:ext cx="545036" cy="553134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6" name="Freeform 10">
              <a:extLst>
                <a:ext uri="{FF2B5EF4-FFF2-40B4-BE49-F238E27FC236}">
                  <a16:creationId xmlns:a16="http://schemas.microsoft.com/office/drawing/2014/main" id="{F4A84CAC-6434-4BED-88BC-D93103E68CA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356848" y="3791564"/>
              <a:ext cx="269741" cy="369506"/>
            </a:xfrm>
            <a:custGeom>
              <a:avLst/>
              <a:gdLst>
                <a:gd name="T0" fmla="*/ 30 w 48"/>
                <a:gd name="T1" fmla="*/ 68 h 68"/>
                <a:gd name="T2" fmla="*/ 27 w 48"/>
                <a:gd name="T3" fmla="*/ 67 h 68"/>
                <a:gd name="T4" fmla="*/ 18 w 48"/>
                <a:gd name="T5" fmla="*/ 52 h 68"/>
                <a:gd name="T6" fmla="*/ 11 w 48"/>
                <a:gd name="T7" fmla="*/ 56 h 68"/>
                <a:gd name="T8" fmla="*/ 7 w 48"/>
                <a:gd name="T9" fmla="*/ 56 h 68"/>
                <a:gd name="T10" fmla="*/ 5 w 48"/>
                <a:gd name="T11" fmla="*/ 53 h 68"/>
                <a:gd name="T12" fmla="*/ 0 w 48"/>
                <a:gd name="T13" fmla="*/ 4 h 68"/>
                <a:gd name="T14" fmla="*/ 2 w 48"/>
                <a:gd name="T15" fmla="*/ 1 h 68"/>
                <a:gd name="T16" fmla="*/ 6 w 48"/>
                <a:gd name="T17" fmla="*/ 1 h 68"/>
                <a:gd name="T18" fmla="*/ 46 w 48"/>
                <a:gd name="T19" fmla="*/ 30 h 68"/>
                <a:gd name="T20" fmla="*/ 48 w 48"/>
                <a:gd name="T21" fmla="*/ 33 h 68"/>
                <a:gd name="T22" fmla="*/ 46 w 48"/>
                <a:gd name="T23" fmla="*/ 36 h 68"/>
                <a:gd name="T24" fmla="*/ 38 w 48"/>
                <a:gd name="T25" fmla="*/ 40 h 68"/>
                <a:gd name="T26" fmla="*/ 47 w 48"/>
                <a:gd name="T27" fmla="*/ 55 h 68"/>
                <a:gd name="T28" fmla="*/ 47 w 48"/>
                <a:gd name="T29" fmla="*/ 58 h 68"/>
                <a:gd name="T30" fmla="*/ 46 w 48"/>
                <a:gd name="T31" fmla="*/ 60 h 68"/>
                <a:gd name="T32" fmla="*/ 32 w 48"/>
                <a:gd name="T33" fmla="*/ 68 h 68"/>
                <a:gd name="T34" fmla="*/ 30 w 48"/>
                <a:gd name="T35" fmla="*/ 68 h 68"/>
                <a:gd name="T36" fmla="*/ 20 w 48"/>
                <a:gd name="T37" fmla="*/ 43 h 68"/>
                <a:gd name="T38" fmla="*/ 23 w 48"/>
                <a:gd name="T39" fmla="*/ 45 h 68"/>
                <a:gd name="T40" fmla="*/ 31 w 48"/>
                <a:gd name="T41" fmla="*/ 60 h 68"/>
                <a:gd name="T42" fmla="*/ 39 w 48"/>
                <a:gd name="T43" fmla="*/ 56 h 68"/>
                <a:gd name="T44" fmla="*/ 30 w 48"/>
                <a:gd name="T45" fmla="*/ 41 h 68"/>
                <a:gd name="T46" fmla="*/ 30 w 48"/>
                <a:gd name="T47" fmla="*/ 38 h 68"/>
                <a:gd name="T48" fmla="*/ 32 w 48"/>
                <a:gd name="T49" fmla="*/ 36 h 68"/>
                <a:gd name="T50" fmla="*/ 38 w 48"/>
                <a:gd name="T51" fmla="*/ 32 h 68"/>
                <a:gd name="T52" fmla="*/ 8 w 48"/>
                <a:gd name="T53" fmla="*/ 11 h 68"/>
                <a:gd name="T54" fmla="*/ 12 w 48"/>
                <a:gd name="T55" fmla="*/ 47 h 68"/>
                <a:gd name="T56" fmla="*/ 18 w 48"/>
                <a:gd name="T57" fmla="*/ 44 h 68"/>
                <a:gd name="T58" fmla="*/ 20 w 48"/>
                <a:gd name="T59" fmla="*/ 43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48" h="68">
                  <a:moveTo>
                    <a:pt x="30" y="68"/>
                  </a:moveTo>
                  <a:cubicBezTo>
                    <a:pt x="29" y="68"/>
                    <a:pt x="28" y="68"/>
                    <a:pt x="27" y="67"/>
                  </a:cubicBezTo>
                  <a:cubicBezTo>
                    <a:pt x="18" y="52"/>
                    <a:pt x="18" y="52"/>
                    <a:pt x="18" y="52"/>
                  </a:cubicBezTo>
                  <a:cubicBezTo>
                    <a:pt x="11" y="56"/>
                    <a:pt x="11" y="56"/>
                    <a:pt x="11" y="56"/>
                  </a:cubicBezTo>
                  <a:cubicBezTo>
                    <a:pt x="10" y="57"/>
                    <a:pt x="8" y="57"/>
                    <a:pt x="7" y="56"/>
                  </a:cubicBezTo>
                  <a:cubicBezTo>
                    <a:pt x="6" y="56"/>
                    <a:pt x="5" y="55"/>
                    <a:pt x="5" y="5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3"/>
                    <a:pt x="1" y="1"/>
                    <a:pt x="2" y="1"/>
                  </a:cubicBezTo>
                  <a:cubicBezTo>
                    <a:pt x="3" y="0"/>
                    <a:pt x="5" y="0"/>
                    <a:pt x="6" y="1"/>
                  </a:cubicBezTo>
                  <a:cubicBezTo>
                    <a:pt x="46" y="30"/>
                    <a:pt x="46" y="30"/>
                    <a:pt x="46" y="30"/>
                  </a:cubicBezTo>
                  <a:cubicBezTo>
                    <a:pt x="47" y="30"/>
                    <a:pt x="48" y="32"/>
                    <a:pt x="48" y="33"/>
                  </a:cubicBezTo>
                  <a:cubicBezTo>
                    <a:pt x="48" y="34"/>
                    <a:pt x="47" y="35"/>
                    <a:pt x="46" y="36"/>
                  </a:cubicBezTo>
                  <a:cubicBezTo>
                    <a:pt x="38" y="40"/>
                    <a:pt x="38" y="40"/>
                    <a:pt x="38" y="40"/>
                  </a:cubicBezTo>
                  <a:cubicBezTo>
                    <a:pt x="47" y="55"/>
                    <a:pt x="47" y="55"/>
                    <a:pt x="47" y="55"/>
                  </a:cubicBezTo>
                  <a:cubicBezTo>
                    <a:pt x="47" y="56"/>
                    <a:pt x="48" y="57"/>
                    <a:pt x="47" y="58"/>
                  </a:cubicBezTo>
                  <a:cubicBezTo>
                    <a:pt x="47" y="59"/>
                    <a:pt x="47" y="59"/>
                    <a:pt x="46" y="60"/>
                  </a:cubicBezTo>
                  <a:cubicBezTo>
                    <a:pt x="32" y="68"/>
                    <a:pt x="32" y="68"/>
                    <a:pt x="32" y="68"/>
                  </a:cubicBezTo>
                  <a:cubicBezTo>
                    <a:pt x="31" y="68"/>
                    <a:pt x="31" y="68"/>
                    <a:pt x="30" y="68"/>
                  </a:cubicBezTo>
                  <a:close/>
                  <a:moveTo>
                    <a:pt x="20" y="43"/>
                  </a:moveTo>
                  <a:cubicBezTo>
                    <a:pt x="21" y="43"/>
                    <a:pt x="22" y="44"/>
                    <a:pt x="23" y="45"/>
                  </a:cubicBezTo>
                  <a:cubicBezTo>
                    <a:pt x="31" y="60"/>
                    <a:pt x="31" y="60"/>
                    <a:pt x="31" y="60"/>
                  </a:cubicBezTo>
                  <a:cubicBezTo>
                    <a:pt x="39" y="56"/>
                    <a:pt x="39" y="56"/>
                    <a:pt x="39" y="56"/>
                  </a:cubicBezTo>
                  <a:cubicBezTo>
                    <a:pt x="30" y="41"/>
                    <a:pt x="30" y="41"/>
                    <a:pt x="30" y="41"/>
                  </a:cubicBezTo>
                  <a:cubicBezTo>
                    <a:pt x="30" y="40"/>
                    <a:pt x="30" y="39"/>
                    <a:pt x="30" y="38"/>
                  </a:cubicBezTo>
                  <a:cubicBezTo>
                    <a:pt x="30" y="37"/>
                    <a:pt x="31" y="36"/>
                    <a:pt x="32" y="36"/>
                  </a:cubicBezTo>
                  <a:cubicBezTo>
                    <a:pt x="38" y="32"/>
                    <a:pt x="38" y="32"/>
                    <a:pt x="38" y="32"/>
                  </a:cubicBezTo>
                  <a:cubicBezTo>
                    <a:pt x="8" y="11"/>
                    <a:pt x="8" y="11"/>
                    <a:pt x="8" y="11"/>
                  </a:cubicBezTo>
                  <a:cubicBezTo>
                    <a:pt x="12" y="47"/>
                    <a:pt x="12" y="47"/>
                    <a:pt x="12" y="47"/>
                  </a:cubicBezTo>
                  <a:cubicBezTo>
                    <a:pt x="18" y="44"/>
                    <a:pt x="18" y="44"/>
                    <a:pt x="18" y="44"/>
                  </a:cubicBezTo>
                  <a:cubicBezTo>
                    <a:pt x="18" y="43"/>
                    <a:pt x="19" y="43"/>
                    <a:pt x="20" y="4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41" name="组合 40">
            <a:extLst>
              <a:ext uri="{FF2B5EF4-FFF2-40B4-BE49-F238E27FC236}">
                <a16:creationId xmlns:a16="http://schemas.microsoft.com/office/drawing/2014/main" id="{0E2E51D4-ED2E-48AE-8755-22E7E85A6E58}"/>
              </a:ext>
            </a:extLst>
          </p:cNvPr>
          <p:cNvGrpSpPr/>
          <p:nvPr/>
        </p:nvGrpSpPr>
        <p:grpSpPr>
          <a:xfrm>
            <a:off x="3907575" y="2255966"/>
            <a:ext cx="252000" cy="252000"/>
            <a:chOff x="3391510" y="3702471"/>
            <a:chExt cx="545036" cy="553134"/>
          </a:xfrm>
        </p:grpSpPr>
        <p:sp>
          <p:nvSpPr>
            <p:cNvPr id="33" name="Oval 10">
              <a:extLst>
                <a:ext uri="{FF2B5EF4-FFF2-40B4-BE49-F238E27FC236}">
                  <a16:creationId xmlns:a16="http://schemas.microsoft.com/office/drawing/2014/main" id="{0910B4EE-97D0-4DD3-8DFE-0302401DA2C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91510" y="3702471"/>
              <a:ext cx="545036" cy="553134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37" name="Freeform 32">
              <a:extLst>
                <a:ext uri="{FF2B5EF4-FFF2-40B4-BE49-F238E27FC236}">
                  <a16:creationId xmlns:a16="http://schemas.microsoft.com/office/drawing/2014/main" id="{3FB06B6F-E98D-41FB-A805-4C0228471046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461686" y="3801159"/>
              <a:ext cx="404683" cy="285019"/>
            </a:xfrm>
            <a:custGeom>
              <a:avLst/>
              <a:gdLst>
                <a:gd name="T0" fmla="*/ 62 w 75"/>
                <a:gd name="T1" fmla="*/ 6 h 56"/>
                <a:gd name="T2" fmla="*/ 62 w 75"/>
                <a:gd name="T3" fmla="*/ 4 h 56"/>
                <a:gd name="T4" fmla="*/ 58 w 75"/>
                <a:gd name="T5" fmla="*/ 0 h 56"/>
                <a:gd name="T6" fmla="*/ 53 w 75"/>
                <a:gd name="T7" fmla="*/ 0 h 56"/>
                <a:gd name="T8" fmla="*/ 49 w 75"/>
                <a:gd name="T9" fmla="*/ 4 h 56"/>
                <a:gd name="T10" fmla="*/ 49 w 75"/>
                <a:gd name="T11" fmla="*/ 6 h 56"/>
                <a:gd name="T12" fmla="*/ 14 w 75"/>
                <a:gd name="T13" fmla="*/ 6 h 56"/>
                <a:gd name="T14" fmla="*/ 0 w 75"/>
                <a:gd name="T15" fmla="*/ 20 h 56"/>
                <a:gd name="T16" fmla="*/ 0 w 75"/>
                <a:gd name="T17" fmla="*/ 42 h 56"/>
                <a:gd name="T18" fmla="*/ 14 w 75"/>
                <a:gd name="T19" fmla="*/ 56 h 56"/>
                <a:gd name="T20" fmla="*/ 61 w 75"/>
                <a:gd name="T21" fmla="*/ 56 h 56"/>
                <a:gd name="T22" fmla="*/ 75 w 75"/>
                <a:gd name="T23" fmla="*/ 42 h 56"/>
                <a:gd name="T24" fmla="*/ 75 w 75"/>
                <a:gd name="T25" fmla="*/ 20 h 56"/>
                <a:gd name="T26" fmla="*/ 62 w 75"/>
                <a:gd name="T27" fmla="*/ 6 h 56"/>
                <a:gd name="T28" fmla="*/ 14 w 75"/>
                <a:gd name="T29" fmla="*/ 12 h 56"/>
                <a:gd name="T30" fmla="*/ 61 w 75"/>
                <a:gd name="T31" fmla="*/ 12 h 56"/>
                <a:gd name="T32" fmla="*/ 68 w 75"/>
                <a:gd name="T33" fmla="*/ 20 h 56"/>
                <a:gd name="T34" fmla="*/ 68 w 75"/>
                <a:gd name="T35" fmla="*/ 27 h 56"/>
                <a:gd name="T36" fmla="*/ 52 w 75"/>
                <a:gd name="T37" fmla="*/ 27 h 56"/>
                <a:gd name="T38" fmla="*/ 38 w 75"/>
                <a:gd name="T39" fmla="*/ 16 h 56"/>
                <a:gd name="T40" fmla="*/ 23 w 75"/>
                <a:gd name="T41" fmla="*/ 27 h 56"/>
                <a:gd name="T42" fmla="*/ 7 w 75"/>
                <a:gd name="T43" fmla="*/ 27 h 56"/>
                <a:gd name="T44" fmla="*/ 7 w 75"/>
                <a:gd name="T45" fmla="*/ 20 h 56"/>
                <a:gd name="T46" fmla="*/ 14 w 75"/>
                <a:gd name="T47" fmla="*/ 12 h 56"/>
                <a:gd name="T48" fmla="*/ 46 w 75"/>
                <a:gd name="T49" fmla="*/ 31 h 56"/>
                <a:gd name="T50" fmla="*/ 38 w 75"/>
                <a:gd name="T51" fmla="*/ 39 h 56"/>
                <a:gd name="T52" fmla="*/ 30 w 75"/>
                <a:gd name="T53" fmla="*/ 31 h 56"/>
                <a:gd name="T54" fmla="*/ 38 w 75"/>
                <a:gd name="T55" fmla="*/ 23 h 56"/>
                <a:gd name="T56" fmla="*/ 46 w 75"/>
                <a:gd name="T57" fmla="*/ 31 h 56"/>
                <a:gd name="T58" fmla="*/ 61 w 75"/>
                <a:gd name="T59" fmla="*/ 49 h 56"/>
                <a:gd name="T60" fmla="*/ 14 w 75"/>
                <a:gd name="T61" fmla="*/ 49 h 56"/>
                <a:gd name="T62" fmla="*/ 7 w 75"/>
                <a:gd name="T63" fmla="*/ 42 h 56"/>
                <a:gd name="T64" fmla="*/ 7 w 75"/>
                <a:gd name="T65" fmla="*/ 34 h 56"/>
                <a:gd name="T66" fmla="*/ 23 w 75"/>
                <a:gd name="T67" fmla="*/ 34 h 56"/>
                <a:gd name="T68" fmla="*/ 38 w 75"/>
                <a:gd name="T69" fmla="*/ 46 h 56"/>
                <a:gd name="T70" fmla="*/ 52 w 75"/>
                <a:gd name="T71" fmla="*/ 34 h 56"/>
                <a:gd name="T72" fmla="*/ 68 w 75"/>
                <a:gd name="T73" fmla="*/ 34 h 56"/>
                <a:gd name="T74" fmla="*/ 68 w 75"/>
                <a:gd name="T75" fmla="*/ 42 h 56"/>
                <a:gd name="T76" fmla="*/ 61 w 75"/>
                <a:gd name="T77" fmla="*/ 49 h 56"/>
                <a:gd name="T78" fmla="*/ 59 w 75"/>
                <a:gd name="T79" fmla="*/ 23 h 56"/>
                <a:gd name="T80" fmla="*/ 58 w 75"/>
                <a:gd name="T81" fmla="*/ 23 h 56"/>
                <a:gd name="T82" fmla="*/ 55 w 75"/>
                <a:gd name="T83" fmla="*/ 20 h 56"/>
                <a:gd name="T84" fmla="*/ 55 w 75"/>
                <a:gd name="T85" fmla="*/ 19 h 56"/>
                <a:gd name="T86" fmla="*/ 58 w 75"/>
                <a:gd name="T87" fmla="*/ 16 h 56"/>
                <a:gd name="T88" fmla="*/ 59 w 75"/>
                <a:gd name="T89" fmla="*/ 16 h 56"/>
                <a:gd name="T90" fmla="*/ 62 w 75"/>
                <a:gd name="T91" fmla="*/ 19 h 56"/>
                <a:gd name="T92" fmla="*/ 62 w 75"/>
                <a:gd name="T93" fmla="*/ 20 h 56"/>
                <a:gd name="T94" fmla="*/ 59 w 75"/>
                <a:gd name="T95" fmla="*/ 23 h 5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75" h="56">
                  <a:moveTo>
                    <a:pt x="62" y="6"/>
                  </a:moveTo>
                  <a:cubicBezTo>
                    <a:pt x="62" y="4"/>
                    <a:pt x="62" y="4"/>
                    <a:pt x="62" y="4"/>
                  </a:cubicBezTo>
                  <a:cubicBezTo>
                    <a:pt x="62" y="2"/>
                    <a:pt x="60" y="0"/>
                    <a:pt x="58" y="0"/>
                  </a:cubicBezTo>
                  <a:cubicBezTo>
                    <a:pt x="53" y="0"/>
                    <a:pt x="53" y="0"/>
                    <a:pt x="53" y="0"/>
                  </a:cubicBezTo>
                  <a:cubicBezTo>
                    <a:pt x="51" y="0"/>
                    <a:pt x="49" y="2"/>
                    <a:pt x="49" y="4"/>
                  </a:cubicBezTo>
                  <a:cubicBezTo>
                    <a:pt x="49" y="6"/>
                    <a:pt x="49" y="6"/>
                    <a:pt x="49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6" y="6"/>
                    <a:pt x="0" y="12"/>
                    <a:pt x="0" y="20"/>
                  </a:cubicBezTo>
                  <a:cubicBezTo>
                    <a:pt x="0" y="42"/>
                    <a:pt x="0" y="42"/>
                    <a:pt x="0" y="42"/>
                  </a:cubicBezTo>
                  <a:cubicBezTo>
                    <a:pt x="0" y="50"/>
                    <a:pt x="6" y="56"/>
                    <a:pt x="14" y="56"/>
                  </a:cubicBezTo>
                  <a:cubicBezTo>
                    <a:pt x="61" y="56"/>
                    <a:pt x="61" y="56"/>
                    <a:pt x="61" y="56"/>
                  </a:cubicBezTo>
                  <a:cubicBezTo>
                    <a:pt x="69" y="56"/>
                    <a:pt x="75" y="50"/>
                    <a:pt x="75" y="42"/>
                  </a:cubicBezTo>
                  <a:cubicBezTo>
                    <a:pt x="75" y="20"/>
                    <a:pt x="75" y="20"/>
                    <a:pt x="75" y="20"/>
                  </a:cubicBezTo>
                  <a:cubicBezTo>
                    <a:pt x="75" y="12"/>
                    <a:pt x="69" y="6"/>
                    <a:pt x="62" y="6"/>
                  </a:cubicBezTo>
                  <a:close/>
                  <a:moveTo>
                    <a:pt x="14" y="12"/>
                  </a:moveTo>
                  <a:cubicBezTo>
                    <a:pt x="61" y="12"/>
                    <a:pt x="61" y="12"/>
                    <a:pt x="61" y="12"/>
                  </a:cubicBezTo>
                  <a:cubicBezTo>
                    <a:pt x="65" y="12"/>
                    <a:pt x="68" y="16"/>
                    <a:pt x="68" y="20"/>
                  </a:cubicBezTo>
                  <a:cubicBezTo>
                    <a:pt x="68" y="27"/>
                    <a:pt x="68" y="27"/>
                    <a:pt x="68" y="27"/>
                  </a:cubicBezTo>
                  <a:cubicBezTo>
                    <a:pt x="52" y="27"/>
                    <a:pt x="52" y="27"/>
                    <a:pt x="52" y="27"/>
                  </a:cubicBezTo>
                  <a:cubicBezTo>
                    <a:pt x="50" y="21"/>
                    <a:pt x="45" y="16"/>
                    <a:pt x="38" y="16"/>
                  </a:cubicBezTo>
                  <a:cubicBezTo>
                    <a:pt x="31" y="16"/>
                    <a:pt x="25" y="21"/>
                    <a:pt x="23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16"/>
                    <a:pt x="10" y="12"/>
                    <a:pt x="14" y="12"/>
                  </a:cubicBezTo>
                  <a:close/>
                  <a:moveTo>
                    <a:pt x="46" y="31"/>
                  </a:moveTo>
                  <a:cubicBezTo>
                    <a:pt x="46" y="35"/>
                    <a:pt x="42" y="39"/>
                    <a:pt x="38" y="39"/>
                  </a:cubicBezTo>
                  <a:cubicBezTo>
                    <a:pt x="33" y="39"/>
                    <a:pt x="30" y="35"/>
                    <a:pt x="30" y="31"/>
                  </a:cubicBezTo>
                  <a:cubicBezTo>
                    <a:pt x="30" y="26"/>
                    <a:pt x="33" y="23"/>
                    <a:pt x="38" y="23"/>
                  </a:cubicBezTo>
                  <a:cubicBezTo>
                    <a:pt x="42" y="23"/>
                    <a:pt x="46" y="26"/>
                    <a:pt x="46" y="31"/>
                  </a:cubicBezTo>
                  <a:close/>
                  <a:moveTo>
                    <a:pt x="61" y="49"/>
                  </a:moveTo>
                  <a:cubicBezTo>
                    <a:pt x="14" y="49"/>
                    <a:pt x="14" y="49"/>
                    <a:pt x="14" y="49"/>
                  </a:cubicBezTo>
                  <a:cubicBezTo>
                    <a:pt x="10" y="49"/>
                    <a:pt x="7" y="46"/>
                    <a:pt x="7" y="42"/>
                  </a:cubicBezTo>
                  <a:cubicBezTo>
                    <a:pt x="7" y="34"/>
                    <a:pt x="7" y="34"/>
                    <a:pt x="7" y="34"/>
                  </a:cubicBezTo>
                  <a:cubicBezTo>
                    <a:pt x="23" y="34"/>
                    <a:pt x="23" y="34"/>
                    <a:pt x="23" y="34"/>
                  </a:cubicBezTo>
                  <a:cubicBezTo>
                    <a:pt x="25" y="41"/>
                    <a:pt x="31" y="46"/>
                    <a:pt x="38" y="46"/>
                  </a:cubicBezTo>
                  <a:cubicBezTo>
                    <a:pt x="45" y="46"/>
                    <a:pt x="50" y="41"/>
                    <a:pt x="52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42"/>
                    <a:pt x="68" y="42"/>
                    <a:pt x="68" y="42"/>
                  </a:cubicBezTo>
                  <a:cubicBezTo>
                    <a:pt x="68" y="46"/>
                    <a:pt x="65" y="49"/>
                    <a:pt x="61" y="49"/>
                  </a:cubicBezTo>
                  <a:close/>
                  <a:moveTo>
                    <a:pt x="59" y="23"/>
                  </a:moveTo>
                  <a:cubicBezTo>
                    <a:pt x="58" y="23"/>
                    <a:pt x="58" y="23"/>
                    <a:pt x="58" y="23"/>
                  </a:cubicBezTo>
                  <a:cubicBezTo>
                    <a:pt x="56" y="23"/>
                    <a:pt x="55" y="21"/>
                    <a:pt x="55" y="20"/>
                  </a:cubicBezTo>
                  <a:cubicBezTo>
                    <a:pt x="55" y="19"/>
                    <a:pt x="55" y="19"/>
                    <a:pt x="55" y="19"/>
                  </a:cubicBezTo>
                  <a:cubicBezTo>
                    <a:pt x="55" y="17"/>
                    <a:pt x="56" y="16"/>
                    <a:pt x="58" y="16"/>
                  </a:cubicBezTo>
                  <a:cubicBezTo>
                    <a:pt x="59" y="16"/>
                    <a:pt x="59" y="16"/>
                    <a:pt x="59" y="16"/>
                  </a:cubicBezTo>
                  <a:cubicBezTo>
                    <a:pt x="61" y="16"/>
                    <a:pt x="62" y="17"/>
                    <a:pt x="62" y="19"/>
                  </a:cubicBezTo>
                  <a:cubicBezTo>
                    <a:pt x="62" y="20"/>
                    <a:pt x="62" y="20"/>
                    <a:pt x="62" y="20"/>
                  </a:cubicBezTo>
                  <a:cubicBezTo>
                    <a:pt x="62" y="21"/>
                    <a:pt x="61" y="23"/>
                    <a:pt x="59" y="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grpSp>
        <p:nvGrpSpPr>
          <p:cNvPr id="107" name="组合 106">
            <a:extLst>
              <a:ext uri="{FF2B5EF4-FFF2-40B4-BE49-F238E27FC236}">
                <a16:creationId xmlns:a16="http://schemas.microsoft.com/office/drawing/2014/main" id="{DF11C67E-6DB3-4EDB-BE10-6384A2EC1A15}"/>
              </a:ext>
            </a:extLst>
          </p:cNvPr>
          <p:cNvGrpSpPr/>
          <p:nvPr/>
        </p:nvGrpSpPr>
        <p:grpSpPr>
          <a:xfrm>
            <a:off x="5390758" y="1738757"/>
            <a:ext cx="4845323" cy="612001"/>
            <a:chOff x="5523005" y="2196048"/>
            <a:chExt cx="4845323" cy="612001"/>
          </a:xfrm>
        </p:grpSpPr>
        <p:grpSp>
          <p:nvGrpSpPr>
            <p:cNvPr id="15" name="组合 14">
              <a:extLst>
                <a:ext uri="{FF2B5EF4-FFF2-40B4-BE49-F238E27FC236}">
                  <a16:creationId xmlns:a16="http://schemas.microsoft.com/office/drawing/2014/main" id="{DBEBB5A8-DDE3-449B-9733-474D69DCCC5A}"/>
                </a:ext>
              </a:extLst>
            </p:cNvPr>
            <p:cNvGrpSpPr/>
            <p:nvPr/>
          </p:nvGrpSpPr>
          <p:grpSpPr>
            <a:xfrm>
              <a:off x="6469921" y="2196048"/>
              <a:ext cx="3898407" cy="576000"/>
              <a:chOff x="1870869" y="2246068"/>
              <a:chExt cx="2662238" cy="450361"/>
            </a:xfrm>
          </p:grpSpPr>
          <p:sp>
            <p:nvSpPr>
              <p:cNvPr id="16" name="矩形 15">
                <a:extLst>
                  <a:ext uri="{FF2B5EF4-FFF2-40B4-BE49-F238E27FC236}">
                    <a16:creationId xmlns:a16="http://schemas.microsoft.com/office/drawing/2014/main" id="{E4CDEC36-2294-4291-A4EE-8094A0EE1F49}"/>
                  </a:ext>
                </a:extLst>
              </p:cNvPr>
              <p:cNvSpPr/>
              <p:nvPr/>
            </p:nvSpPr>
            <p:spPr>
              <a:xfrm flipH="1">
                <a:off x="1870869" y="2246068"/>
                <a:ext cx="2662238" cy="450361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7" name="文本框 16">
                <a:extLst>
                  <a:ext uri="{FF2B5EF4-FFF2-40B4-BE49-F238E27FC236}">
                    <a16:creationId xmlns:a16="http://schemas.microsoft.com/office/drawing/2014/main" id="{39F8625C-CD0C-4A40-A0A1-97CCF064D7C2}"/>
                  </a:ext>
                </a:extLst>
              </p:cNvPr>
              <p:cNvSpPr txBox="1"/>
              <p:nvPr/>
            </p:nvSpPr>
            <p:spPr>
              <a:xfrm flipH="1">
                <a:off x="2180854" y="2291060"/>
                <a:ext cx="977346" cy="3609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 spc="30">
                    <a:ln w="635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中倩简体" panose="03000509000000000000" pitchFamily="65" charset="-122"/>
                    <a:ea typeface="方正中倩简体" panose="03000509000000000000" pitchFamily="65" charset="-122"/>
                  </a:defRPr>
                </a:lvl1pPr>
              </a:lstStyle>
              <a:p>
                <a:pPr defTabSz="685800"/>
                <a:r>
                  <a:rPr lang="zh-CN" altLang="en-US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框架介绍</a:t>
                </a:r>
              </a:p>
            </p:txBody>
          </p:sp>
        </p:grpSp>
        <p:grpSp>
          <p:nvGrpSpPr>
            <p:cNvPr id="96" name="组合 95">
              <a:extLst>
                <a:ext uri="{FF2B5EF4-FFF2-40B4-BE49-F238E27FC236}">
                  <a16:creationId xmlns:a16="http://schemas.microsoft.com/office/drawing/2014/main" id="{F2B378B2-6394-450A-83F9-5ED1561B6214}"/>
                </a:ext>
              </a:extLst>
            </p:cNvPr>
            <p:cNvGrpSpPr/>
            <p:nvPr/>
          </p:nvGrpSpPr>
          <p:grpSpPr>
            <a:xfrm>
              <a:off x="5523005" y="2232049"/>
              <a:ext cx="576000" cy="576000"/>
              <a:chOff x="5523005" y="2186837"/>
              <a:chExt cx="642258" cy="642258"/>
            </a:xfrm>
          </p:grpSpPr>
          <p:sp>
            <p:nvSpPr>
              <p:cNvPr id="94" name="椭圆 93">
                <a:extLst>
                  <a:ext uri="{FF2B5EF4-FFF2-40B4-BE49-F238E27FC236}">
                    <a16:creationId xmlns:a16="http://schemas.microsoft.com/office/drawing/2014/main" id="{5C08F500-BE3F-4DCC-A347-069BC2CE5E0C}"/>
                  </a:ext>
                </a:extLst>
              </p:cNvPr>
              <p:cNvSpPr/>
              <p:nvPr/>
            </p:nvSpPr>
            <p:spPr>
              <a:xfrm>
                <a:off x="5523005" y="2186837"/>
                <a:ext cx="642258" cy="642258"/>
              </a:xfrm>
              <a:prstGeom prst="ellipse">
                <a:avLst/>
              </a:prstGeom>
              <a:noFill/>
              <a:ln w="25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363F4A"/>
                  </a:solidFill>
                </a:endParaRPr>
              </a:p>
            </p:txBody>
          </p:sp>
          <p:sp>
            <p:nvSpPr>
              <p:cNvPr id="95" name="文本框 94">
                <a:extLst>
                  <a:ext uri="{FF2B5EF4-FFF2-40B4-BE49-F238E27FC236}">
                    <a16:creationId xmlns:a16="http://schemas.microsoft.com/office/drawing/2014/main" id="{C6E4EEE2-6586-4353-A42A-8A6CEEBF8B42}"/>
                  </a:ext>
                </a:extLst>
              </p:cNvPr>
              <p:cNvSpPr txBox="1"/>
              <p:nvPr/>
            </p:nvSpPr>
            <p:spPr>
              <a:xfrm>
                <a:off x="5556330" y="2211935"/>
                <a:ext cx="513282" cy="523219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accent5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01</a:t>
                </a:r>
                <a:endParaRPr lang="zh-CN" altLang="en-US" sz="2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108" name="组合 107">
            <a:extLst>
              <a:ext uri="{FF2B5EF4-FFF2-40B4-BE49-F238E27FC236}">
                <a16:creationId xmlns:a16="http://schemas.microsoft.com/office/drawing/2014/main" id="{ADDF71E9-089E-4EF6-B01C-8A951E6DA51F}"/>
              </a:ext>
            </a:extLst>
          </p:cNvPr>
          <p:cNvGrpSpPr/>
          <p:nvPr/>
        </p:nvGrpSpPr>
        <p:grpSpPr>
          <a:xfrm>
            <a:off x="5390757" y="2543199"/>
            <a:ext cx="4845326" cy="582002"/>
            <a:chOff x="5523002" y="3101252"/>
            <a:chExt cx="4845326" cy="582002"/>
          </a:xfrm>
        </p:grpSpPr>
        <p:grpSp>
          <p:nvGrpSpPr>
            <p:cNvPr id="18" name="组合 17">
              <a:extLst>
                <a:ext uri="{FF2B5EF4-FFF2-40B4-BE49-F238E27FC236}">
                  <a16:creationId xmlns:a16="http://schemas.microsoft.com/office/drawing/2014/main" id="{12881E2D-C787-495A-B72D-66837FBB27C4}"/>
                </a:ext>
              </a:extLst>
            </p:cNvPr>
            <p:cNvGrpSpPr/>
            <p:nvPr/>
          </p:nvGrpSpPr>
          <p:grpSpPr>
            <a:xfrm>
              <a:off x="6469921" y="3101252"/>
              <a:ext cx="3898407" cy="576000"/>
              <a:chOff x="1870869" y="2922659"/>
              <a:chExt cx="2662238" cy="476853"/>
            </a:xfrm>
          </p:grpSpPr>
          <p:sp>
            <p:nvSpPr>
              <p:cNvPr id="19" name="矩形 18">
                <a:extLst>
                  <a:ext uri="{FF2B5EF4-FFF2-40B4-BE49-F238E27FC236}">
                    <a16:creationId xmlns:a16="http://schemas.microsoft.com/office/drawing/2014/main" id="{4F10AF62-5CF0-4717-8C49-4EF1F661AD53}"/>
                  </a:ext>
                </a:extLst>
              </p:cNvPr>
              <p:cNvSpPr/>
              <p:nvPr/>
            </p:nvSpPr>
            <p:spPr>
              <a:xfrm flipH="1">
                <a:off x="1870869" y="2922659"/>
                <a:ext cx="2662238" cy="476853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B7406076-0551-42C2-AE19-BE63F142D724}"/>
                  </a:ext>
                </a:extLst>
              </p:cNvPr>
              <p:cNvSpPr txBox="1"/>
              <p:nvPr/>
            </p:nvSpPr>
            <p:spPr>
              <a:xfrm flipH="1">
                <a:off x="2180854" y="2967652"/>
                <a:ext cx="1498641" cy="382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 spc="30">
                    <a:ln w="635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中倩简体" panose="03000509000000000000" pitchFamily="65" charset="-122"/>
                    <a:ea typeface="方正中倩简体" panose="03000509000000000000" pitchFamily="65" charset="-122"/>
                  </a:defRPr>
                </a:lvl1pPr>
              </a:lstStyle>
              <a:p>
                <a:pPr defTabSz="685800"/>
                <a:r>
                  <a:rPr lang="en-US" altLang="zh-CN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ORM</a:t>
                </a:r>
                <a:r>
                  <a:rPr lang="zh-CN" altLang="en-US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组件介绍</a:t>
                </a:r>
              </a:p>
            </p:txBody>
          </p:sp>
        </p:grpSp>
        <p:grpSp>
          <p:nvGrpSpPr>
            <p:cNvPr id="97" name="组合 96">
              <a:extLst>
                <a:ext uri="{FF2B5EF4-FFF2-40B4-BE49-F238E27FC236}">
                  <a16:creationId xmlns:a16="http://schemas.microsoft.com/office/drawing/2014/main" id="{1FD80C27-81D7-4A61-9C43-D73030888352}"/>
                </a:ext>
              </a:extLst>
            </p:cNvPr>
            <p:cNvGrpSpPr/>
            <p:nvPr/>
          </p:nvGrpSpPr>
          <p:grpSpPr>
            <a:xfrm>
              <a:off x="5523002" y="3107254"/>
              <a:ext cx="586455" cy="576000"/>
              <a:chOff x="5523005" y="2186837"/>
              <a:chExt cx="653916" cy="642258"/>
            </a:xfrm>
          </p:grpSpPr>
          <p:sp>
            <p:nvSpPr>
              <p:cNvPr id="98" name="椭圆 97">
                <a:extLst>
                  <a:ext uri="{FF2B5EF4-FFF2-40B4-BE49-F238E27FC236}">
                    <a16:creationId xmlns:a16="http://schemas.microsoft.com/office/drawing/2014/main" id="{75B2BCFB-99E3-4AC3-9E45-28E2D47B2553}"/>
                  </a:ext>
                </a:extLst>
              </p:cNvPr>
              <p:cNvSpPr/>
              <p:nvPr/>
            </p:nvSpPr>
            <p:spPr>
              <a:xfrm>
                <a:off x="5523005" y="2186837"/>
                <a:ext cx="642258" cy="642258"/>
              </a:xfrm>
              <a:prstGeom prst="ellipse">
                <a:avLst/>
              </a:prstGeom>
              <a:noFill/>
              <a:ln w="25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363F4A"/>
                  </a:solidFill>
                </a:endParaRPr>
              </a:p>
            </p:txBody>
          </p:sp>
          <p:sp>
            <p:nvSpPr>
              <p:cNvPr id="99" name="文本框 98">
                <a:extLst>
                  <a:ext uri="{FF2B5EF4-FFF2-40B4-BE49-F238E27FC236}">
                    <a16:creationId xmlns:a16="http://schemas.microsoft.com/office/drawing/2014/main" id="{D7410EE7-59CA-49A6-917A-74C4E6597080}"/>
                  </a:ext>
                </a:extLst>
              </p:cNvPr>
              <p:cNvSpPr txBox="1"/>
              <p:nvPr/>
            </p:nvSpPr>
            <p:spPr>
              <a:xfrm>
                <a:off x="5556336" y="2211935"/>
                <a:ext cx="620585" cy="583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accent5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02</a:t>
                </a:r>
                <a:endParaRPr lang="zh-CN" altLang="en-US" sz="2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109" name="组合 108">
            <a:extLst>
              <a:ext uri="{FF2B5EF4-FFF2-40B4-BE49-F238E27FC236}">
                <a16:creationId xmlns:a16="http://schemas.microsoft.com/office/drawing/2014/main" id="{9FD03F19-EA7E-46D1-83A5-3D86B936988F}"/>
              </a:ext>
            </a:extLst>
          </p:cNvPr>
          <p:cNvGrpSpPr/>
          <p:nvPr/>
        </p:nvGrpSpPr>
        <p:grpSpPr>
          <a:xfrm>
            <a:off x="5396138" y="3351545"/>
            <a:ext cx="4845320" cy="588003"/>
            <a:chOff x="5523008" y="3970456"/>
            <a:chExt cx="4845320" cy="588003"/>
          </a:xfrm>
        </p:grpSpPr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FFBA8C9F-BDA2-49BF-928C-DEC814ACA125}"/>
                </a:ext>
              </a:extLst>
            </p:cNvPr>
            <p:cNvGrpSpPr/>
            <p:nvPr/>
          </p:nvGrpSpPr>
          <p:grpSpPr>
            <a:xfrm>
              <a:off x="6469921" y="3970456"/>
              <a:ext cx="3898407" cy="576000"/>
              <a:chOff x="1870869" y="3599250"/>
              <a:chExt cx="2662238" cy="476853"/>
            </a:xfrm>
          </p:grpSpPr>
          <p:sp>
            <p:nvSpPr>
              <p:cNvPr id="22" name="矩形 21">
                <a:extLst>
                  <a:ext uri="{FF2B5EF4-FFF2-40B4-BE49-F238E27FC236}">
                    <a16:creationId xmlns:a16="http://schemas.microsoft.com/office/drawing/2014/main" id="{CAF7CDF4-DD63-4CC6-9008-D67EC64A399F}"/>
                  </a:ext>
                </a:extLst>
              </p:cNvPr>
              <p:cNvSpPr/>
              <p:nvPr/>
            </p:nvSpPr>
            <p:spPr>
              <a:xfrm flipH="1">
                <a:off x="1870869" y="3599250"/>
                <a:ext cx="2662238" cy="476853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3" name="文本框 22">
                <a:extLst>
                  <a:ext uri="{FF2B5EF4-FFF2-40B4-BE49-F238E27FC236}">
                    <a16:creationId xmlns:a16="http://schemas.microsoft.com/office/drawing/2014/main" id="{C10063AF-D1CA-4B09-BA41-F98F018BA981}"/>
                  </a:ext>
                </a:extLst>
              </p:cNvPr>
              <p:cNvSpPr txBox="1"/>
              <p:nvPr/>
            </p:nvSpPr>
            <p:spPr>
              <a:xfrm flipH="1">
                <a:off x="2180854" y="3644242"/>
                <a:ext cx="1498641" cy="382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 spc="30">
                    <a:ln w="635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中倩简体" panose="03000509000000000000" pitchFamily="65" charset="-122"/>
                    <a:ea typeface="方正中倩简体" panose="03000509000000000000" pitchFamily="65" charset="-122"/>
                  </a:defRPr>
                </a:lvl1pPr>
              </a:lstStyle>
              <a:p>
                <a:pPr defTabSz="685800"/>
                <a:r>
                  <a:rPr lang="en-US" altLang="zh-CN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ORM</a:t>
                </a:r>
                <a:r>
                  <a:rPr lang="zh-CN" altLang="en-US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功能特性</a:t>
                </a:r>
              </a:p>
            </p:txBody>
          </p:sp>
        </p:grpSp>
        <p:grpSp>
          <p:nvGrpSpPr>
            <p:cNvPr id="100" name="组合 99">
              <a:extLst>
                <a:ext uri="{FF2B5EF4-FFF2-40B4-BE49-F238E27FC236}">
                  <a16:creationId xmlns:a16="http://schemas.microsoft.com/office/drawing/2014/main" id="{2DD82A03-E5C6-4B9B-902E-4AA4C0430ADB}"/>
                </a:ext>
              </a:extLst>
            </p:cNvPr>
            <p:cNvGrpSpPr/>
            <p:nvPr/>
          </p:nvGrpSpPr>
          <p:grpSpPr>
            <a:xfrm>
              <a:off x="5523008" y="3982459"/>
              <a:ext cx="597667" cy="576000"/>
              <a:chOff x="5523005" y="2186837"/>
              <a:chExt cx="666417" cy="642258"/>
            </a:xfrm>
          </p:grpSpPr>
          <p:sp>
            <p:nvSpPr>
              <p:cNvPr id="101" name="椭圆 100">
                <a:extLst>
                  <a:ext uri="{FF2B5EF4-FFF2-40B4-BE49-F238E27FC236}">
                    <a16:creationId xmlns:a16="http://schemas.microsoft.com/office/drawing/2014/main" id="{F5773EDA-1B6A-4621-9C34-F8AF2701B595}"/>
                  </a:ext>
                </a:extLst>
              </p:cNvPr>
              <p:cNvSpPr/>
              <p:nvPr/>
            </p:nvSpPr>
            <p:spPr>
              <a:xfrm>
                <a:off x="5523005" y="2186837"/>
                <a:ext cx="642258" cy="642258"/>
              </a:xfrm>
              <a:prstGeom prst="ellipse">
                <a:avLst/>
              </a:prstGeom>
              <a:noFill/>
              <a:ln w="25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363F4A"/>
                  </a:solidFill>
                </a:endParaRPr>
              </a:p>
            </p:txBody>
          </p:sp>
          <p:sp>
            <p:nvSpPr>
              <p:cNvPr id="102" name="文本框 101">
                <a:extLst>
                  <a:ext uri="{FF2B5EF4-FFF2-40B4-BE49-F238E27FC236}">
                    <a16:creationId xmlns:a16="http://schemas.microsoft.com/office/drawing/2014/main" id="{AB351DF6-BC03-4156-B87B-9B8076A0465A}"/>
                  </a:ext>
                </a:extLst>
              </p:cNvPr>
              <p:cNvSpPr txBox="1"/>
              <p:nvPr/>
            </p:nvSpPr>
            <p:spPr>
              <a:xfrm>
                <a:off x="5556325" y="2211935"/>
                <a:ext cx="633097" cy="583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accent5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03</a:t>
                </a:r>
                <a:endParaRPr lang="zh-CN" altLang="en-US" sz="2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110" name="组合 109">
            <a:extLst>
              <a:ext uri="{FF2B5EF4-FFF2-40B4-BE49-F238E27FC236}">
                <a16:creationId xmlns:a16="http://schemas.microsoft.com/office/drawing/2014/main" id="{A8ECA451-2F07-4B36-BB5D-2B7F5C58C5D5}"/>
              </a:ext>
            </a:extLst>
          </p:cNvPr>
          <p:cNvGrpSpPr/>
          <p:nvPr/>
        </p:nvGrpSpPr>
        <p:grpSpPr>
          <a:xfrm>
            <a:off x="5396131" y="4170102"/>
            <a:ext cx="4845326" cy="594003"/>
            <a:chOff x="5523002" y="4839660"/>
            <a:chExt cx="4845326" cy="594003"/>
          </a:xfrm>
        </p:grpSpPr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9FC795E4-2D59-464E-AA1F-C9E2DC9DB098}"/>
                </a:ext>
              </a:extLst>
            </p:cNvPr>
            <p:cNvGrpSpPr/>
            <p:nvPr/>
          </p:nvGrpSpPr>
          <p:grpSpPr>
            <a:xfrm>
              <a:off x="6469921" y="4839660"/>
              <a:ext cx="3898407" cy="576000"/>
              <a:chOff x="1870869" y="4275841"/>
              <a:chExt cx="2662238" cy="476853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19063B29-F406-4EE2-AD4D-C48B153442E4}"/>
                  </a:ext>
                </a:extLst>
              </p:cNvPr>
              <p:cNvSpPr/>
              <p:nvPr/>
            </p:nvSpPr>
            <p:spPr>
              <a:xfrm flipH="1">
                <a:off x="1870869" y="4275841"/>
                <a:ext cx="2662238" cy="476853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AFBDE0C0-01A7-4592-A18B-37E2B1FEB835}"/>
                  </a:ext>
                </a:extLst>
              </p:cNvPr>
              <p:cNvSpPr txBox="1"/>
              <p:nvPr/>
            </p:nvSpPr>
            <p:spPr>
              <a:xfrm flipH="1">
                <a:off x="2180854" y="4320833"/>
                <a:ext cx="1498641" cy="382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 spc="30">
                    <a:ln w="635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中倩简体" panose="03000509000000000000" pitchFamily="65" charset="-122"/>
                    <a:ea typeface="方正中倩简体" panose="03000509000000000000" pitchFamily="65" charset="-122"/>
                  </a:defRPr>
                </a:lvl1pPr>
              </a:lstStyle>
              <a:p>
                <a:pPr defTabSz="685800"/>
                <a:r>
                  <a:rPr lang="en-US" altLang="zh-CN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ORM</a:t>
                </a:r>
                <a:r>
                  <a:rPr lang="zh-CN" altLang="en-US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高级特性</a:t>
                </a:r>
              </a:p>
            </p:txBody>
          </p:sp>
        </p:grpSp>
        <p:grpSp>
          <p:nvGrpSpPr>
            <p:cNvPr id="103" name="组合 102">
              <a:extLst>
                <a:ext uri="{FF2B5EF4-FFF2-40B4-BE49-F238E27FC236}">
                  <a16:creationId xmlns:a16="http://schemas.microsoft.com/office/drawing/2014/main" id="{CD37EC54-A02F-435B-A30C-07FC0E199E7C}"/>
                </a:ext>
              </a:extLst>
            </p:cNvPr>
            <p:cNvGrpSpPr/>
            <p:nvPr/>
          </p:nvGrpSpPr>
          <p:grpSpPr>
            <a:xfrm>
              <a:off x="5523002" y="4857663"/>
              <a:ext cx="586455" cy="576000"/>
              <a:chOff x="5523005" y="2186837"/>
              <a:chExt cx="653916" cy="642258"/>
            </a:xfrm>
          </p:grpSpPr>
          <p:sp>
            <p:nvSpPr>
              <p:cNvPr id="104" name="椭圆 103">
                <a:extLst>
                  <a:ext uri="{FF2B5EF4-FFF2-40B4-BE49-F238E27FC236}">
                    <a16:creationId xmlns:a16="http://schemas.microsoft.com/office/drawing/2014/main" id="{C04EF33F-5002-4A59-BC25-D4BE08CA4E13}"/>
                  </a:ext>
                </a:extLst>
              </p:cNvPr>
              <p:cNvSpPr/>
              <p:nvPr/>
            </p:nvSpPr>
            <p:spPr>
              <a:xfrm>
                <a:off x="5523005" y="2186837"/>
                <a:ext cx="642258" cy="642258"/>
              </a:xfrm>
              <a:prstGeom prst="ellipse">
                <a:avLst/>
              </a:prstGeom>
              <a:noFill/>
              <a:ln w="25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363F4A"/>
                  </a:solidFill>
                </a:endParaRPr>
              </a:p>
            </p:txBody>
          </p:sp>
          <p:sp>
            <p:nvSpPr>
              <p:cNvPr id="105" name="文本框 104">
                <a:extLst>
                  <a:ext uri="{FF2B5EF4-FFF2-40B4-BE49-F238E27FC236}">
                    <a16:creationId xmlns:a16="http://schemas.microsoft.com/office/drawing/2014/main" id="{DC94931B-B243-4432-BFE9-39C9C9C79CE5}"/>
                  </a:ext>
                </a:extLst>
              </p:cNvPr>
              <p:cNvSpPr txBox="1"/>
              <p:nvPr/>
            </p:nvSpPr>
            <p:spPr>
              <a:xfrm>
                <a:off x="5556336" y="2211935"/>
                <a:ext cx="620585" cy="583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accent5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04</a:t>
                </a:r>
                <a:endParaRPr lang="zh-CN" altLang="en-US" sz="2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C85C8977-2E67-B24D-AD45-EC579536AFA9}"/>
              </a:ext>
            </a:extLst>
          </p:cNvPr>
          <p:cNvGrpSpPr/>
          <p:nvPr/>
        </p:nvGrpSpPr>
        <p:grpSpPr>
          <a:xfrm>
            <a:off x="5390755" y="4994659"/>
            <a:ext cx="4845324" cy="594003"/>
            <a:chOff x="5523004" y="4839660"/>
            <a:chExt cx="4845324" cy="594003"/>
          </a:xfrm>
        </p:grpSpPr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9BFC2B47-93BA-124F-A1F7-64549CDDAEA2}"/>
                </a:ext>
              </a:extLst>
            </p:cNvPr>
            <p:cNvGrpSpPr/>
            <p:nvPr/>
          </p:nvGrpSpPr>
          <p:grpSpPr>
            <a:xfrm>
              <a:off x="6469921" y="4839660"/>
              <a:ext cx="3898407" cy="576000"/>
              <a:chOff x="1870869" y="4275841"/>
              <a:chExt cx="2662238" cy="476853"/>
            </a:xfrm>
          </p:grpSpPr>
          <p:sp>
            <p:nvSpPr>
              <p:cNvPr id="116" name="矩形 115">
                <a:extLst>
                  <a:ext uri="{FF2B5EF4-FFF2-40B4-BE49-F238E27FC236}">
                    <a16:creationId xmlns:a16="http://schemas.microsoft.com/office/drawing/2014/main" id="{502B89A1-0A55-F141-9E48-023A30218E7D}"/>
                  </a:ext>
                </a:extLst>
              </p:cNvPr>
              <p:cNvSpPr/>
              <p:nvPr/>
            </p:nvSpPr>
            <p:spPr>
              <a:xfrm flipH="1">
                <a:off x="1870869" y="4275841"/>
                <a:ext cx="2662238" cy="476853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17" name="文本框 116">
                <a:extLst>
                  <a:ext uri="{FF2B5EF4-FFF2-40B4-BE49-F238E27FC236}">
                    <a16:creationId xmlns:a16="http://schemas.microsoft.com/office/drawing/2014/main" id="{A1C16B40-575D-9740-89CD-0DD06CE32AD0}"/>
                  </a:ext>
                </a:extLst>
              </p:cNvPr>
              <p:cNvSpPr txBox="1"/>
              <p:nvPr/>
            </p:nvSpPr>
            <p:spPr>
              <a:xfrm flipH="1">
                <a:off x="2180854" y="4320833"/>
                <a:ext cx="1765440" cy="382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 spc="30">
                    <a:ln w="635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中倩简体" panose="03000509000000000000" pitchFamily="65" charset="-122"/>
                    <a:ea typeface="方正中倩简体" panose="03000509000000000000" pitchFamily="65" charset="-122"/>
                  </a:defRPr>
                </a:lvl1pPr>
              </a:lstStyle>
              <a:p>
                <a:pPr defTabSz="685800"/>
                <a:r>
                  <a:rPr lang="en-US" altLang="zh-CN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ORM</a:t>
                </a:r>
                <a:r>
                  <a:rPr lang="zh-CN" altLang="en-US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与</a:t>
                </a:r>
                <a:r>
                  <a:rPr lang="en-US" altLang="zh-CN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DAO</a:t>
                </a:r>
                <a:r>
                  <a:rPr lang="zh-CN" altLang="en-US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设计</a:t>
                </a:r>
              </a:p>
            </p:txBody>
          </p:sp>
        </p:grp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7CFC52C3-0CFD-7A43-A232-61DE0911E347}"/>
                </a:ext>
              </a:extLst>
            </p:cNvPr>
            <p:cNvGrpSpPr/>
            <p:nvPr/>
          </p:nvGrpSpPr>
          <p:grpSpPr>
            <a:xfrm>
              <a:off x="5523004" y="4857663"/>
              <a:ext cx="599279" cy="576000"/>
              <a:chOff x="5523005" y="2186837"/>
              <a:chExt cx="668215" cy="642258"/>
            </a:xfrm>
          </p:grpSpPr>
          <p:sp>
            <p:nvSpPr>
              <p:cNvPr id="114" name="椭圆 113">
                <a:extLst>
                  <a:ext uri="{FF2B5EF4-FFF2-40B4-BE49-F238E27FC236}">
                    <a16:creationId xmlns:a16="http://schemas.microsoft.com/office/drawing/2014/main" id="{FCDBB44C-928B-FF45-85F1-3C3CA26D156A}"/>
                  </a:ext>
                </a:extLst>
              </p:cNvPr>
              <p:cNvSpPr/>
              <p:nvPr/>
            </p:nvSpPr>
            <p:spPr>
              <a:xfrm>
                <a:off x="5523005" y="2186837"/>
                <a:ext cx="642258" cy="642258"/>
              </a:xfrm>
              <a:prstGeom prst="ellipse">
                <a:avLst/>
              </a:prstGeom>
              <a:noFill/>
              <a:ln w="25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363F4A"/>
                  </a:solidFill>
                </a:endParaRPr>
              </a:p>
            </p:txBody>
          </p:sp>
          <p:sp>
            <p:nvSpPr>
              <p:cNvPr id="115" name="文本框 114">
                <a:extLst>
                  <a:ext uri="{FF2B5EF4-FFF2-40B4-BE49-F238E27FC236}">
                    <a16:creationId xmlns:a16="http://schemas.microsoft.com/office/drawing/2014/main" id="{01C2AFF4-FB9F-2F45-A94D-B634CA069545}"/>
                  </a:ext>
                </a:extLst>
              </p:cNvPr>
              <p:cNvSpPr txBox="1"/>
              <p:nvPr/>
            </p:nvSpPr>
            <p:spPr>
              <a:xfrm>
                <a:off x="5556336" y="2211935"/>
                <a:ext cx="634884" cy="583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accent5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05</a:t>
                </a:r>
                <a:endParaRPr lang="zh-CN" altLang="en-US" sz="2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  <p:pic>
        <p:nvPicPr>
          <p:cNvPr id="59" name="图形 58">
            <a:extLst>
              <a:ext uri="{FF2B5EF4-FFF2-40B4-BE49-F238E27FC236}">
                <a16:creationId xmlns:a16="http://schemas.microsoft.com/office/drawing/2014/main" id="{D6589638-87C0-FE47-B62B-4778D7D939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9819599" y="-1692084"/>
            <a:ext cx="4105596" cy="3880425"/>
          </a:xfrm>
          <a:prstGeom prst="rect">
            <a:avLst/>
          </a:prstGeom>
        </p:spPr>
      </p:pic>
      <p:grpSp>
        <p:nvGrpSpPr>
          <p:cNvPr id="60" name="Group 4">
            <a:extLst>
              <a:ext uri="{FF2B5EF4-FFF2-40B4-BE49-F238E27FC236}">
                <a16:creationId xmlns:a16="http://schemas.microsoft.com/office/drawing/2014/main" id="{8A1DB90D-F80B-9C47-8DE6-484A66BFE2B5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-241257" y="4357250"/>
            <a:ext cx="3766340" cy="2677589"/>
            <a:chOff x="2074" y="-2"/>
            <a:chExt cx="4082" cy="2902"/>
          </a:xfrm>
          <a:gradFill>
            <a:gsLst>
              <a:gs pos="0">
                <a:srgbClr val="363F4A"/>
              </a:gs>
              <a:gs pos="99275">
                <a:srgbClr val="20AEE5"/>
              </a:gs>
              <a:gs pos="68000">
                <a:srgbClr val="0070C0"/>
              </a:gs>
            </a:gsLst>
            <a:lin ang="10800000" scaled="0"/>
          </a:gradFill>
        </p:grpSpPr>
        <p:sp>
          <p:nvSpPr>
            <p:cNvPr id="61" name="Oval 5">
              <a:extLst>
                <a:ext uri="{FF2B5EF4-FFF2-40B4-BE49-F238E27FC236}">
                  <a16:creationId xmlns:a16="http://schemas.microsoft.com/office/drawing/2014/main" id="{8E91F61F-7C22-5F4F-BEB2-7E7498F293E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6">
              <a:extLst>
                <a:ext uri="{FF2B5EF4-FFF2-40B4-BE49-F238E27FC236}">
                  <a16:creationId xmlns:a16="http://schemas.microsoft.com/office/drawing/2014/main" id="{6B491D31-6A79-BD4D-8997-B12AEFCF648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7">
              <a:extLst>
                <a:ext uri="{FF2B5EF4-FFF2-40B4-BE49-F238E27FC236}">
                  <a16:creationId xmlns:a16="http://schemas.microsoft.com/office/drawing/2014/main" id="{F154AED9-EA95-9443-B53F-EE0925A5597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8">
              <a:extLst>
                <a:ext uri="{FF2B5EF4-FFF2-40B4-BE49-F238E27FC236}">
                  <a16:creationId xmlns:a16="http://schemas.microsoft.com/office/drawing/2014/main" id="{D503A43D-8BD1-544F-845A-B7E605A120E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9">
              <a:extLst>
                <a:ext uri="{FF2B5EF4-FFF2-40B4-BE49-F238E27FC236}">
                  <a16:creationId xmlns:a16="http://schemas.microsoft.com/office/drawing/2014/main" id="{13B63828-01B7-0D4D-9DDA-05F7AC4D51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Oval 10">
              <a:extLst>
                <a:ext uri="{FF2B5EF4-FFF2-40B4-BE49-F238E27FC236}">
                  <a16:creationId xmlns:a16="http://schemas.microsoft.com/office/drawing/2014/main" id="{4E9A3548-19FF-CB48-8C03-D229D08439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11">
              <a:extLst>
                <a:ext uri="{FF2B5EF4-FFF2-40B4-BE49-F238E27FC236}">
                  <a16:creationId xmlns:a16="http://schemas.microsoft.com/office/drawing/2014/main" id="{FDF56513-BEFC-4346-85F1-52A62A13861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Oval 12">
              <a:extLst>
                <a:ext uri="{FF2B5EF4-FFF2-40B4-BE49-F238E27FC236}">
                  <a16:creationId xmlns:a16="http://schemas.microsoft.com/office/drawing/2014/main" id="{EFF66B04-ED53-EC4B-A50B-17E694D915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Oval 13">
              <a:extLst>
                <a:ext uri="{FF2B5EF4-FFF2-40B4-BE49-F238E27FC236}">
                  <a16:creationId xmlns:a16="http://schemas.microsoft.com/office/drawing/2014/main" id="{852C3F9D-7D18-624C-A39D-6975E7A708E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Oval 14">
              <a:extLst>
                <a:ext uri="{FF2B5EF4-FFF2-40B4-BE49-F238E27FC236}">
                  <a16:creationId xmlns:a16="http://schemas.microsoft.com/office/drawing/2014/main" id="{9EB1B87E-34C6-8340-8920-339E12E9F5A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Oval 15">
              <a:extLst>
                <a:ext uri="{FF2B5EF4-FFF2-40B4-BE49-F238E27FC236}">
                  <a16:creationId xmlns:a16="http://schemas.microsoft.com/office/drawing/2014/main" id="{B1EE2B62-6956-E549-B299-BBD49075DF4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Oval 16">
              <a:extLst>
                <a:ext uri="{FF2B5EF4-FFF2-40B4-BE49-F238E27FC236}">
                  <a16:creationId xmlns:a16="http://schemas.microsoft.com/office/drawing/2014/main" id="{27674031-399A-3545-8FBC-C0E1832E228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17">
              <a:extLst>
                <a:ext uri="{FF2B5EF4-FFF2-40B4-BE49-F238E27FC236}">
                  <a16:creationId xmlns:a16="http://schemas.microsoft.com/office/drawing/2014/main" id="{29BCA564-0EDD-FB46-BF6B-2F5DAC7B72B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18">
              <a:extLst>
                <a:ext uri="{FF2B5EF4-FFF2-40B4-BE49-F238E27FC236}">
                  <a16:creationId xmlns:a16="http://schemas.microsoft.com/office/drawing/2014/main" id="{31BC4A66-99A5-2248-BD90-A044E072E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19">
              <a:extLst>
                <a:ext uri="{FF2B5EF4-FFF2-40B4-BE49-F238E27FC236}">
                  <a16:creationId xmlns:a16="http://schemas.microsoft.com/office/drawing/2014/main" id="{18CB697C-6214-614C-8EFF-AE10B3F3B00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0">
              <a:extLst>
                <a:ext uri="{FF2B5EF4-FFF2-40B4-BE49-F238E27FC236}">
                  <a16:creationId xmlns:a16="http://schemas.microsoft.com/office/drawing/2014/main" id="{B217FDEB-D3B5-534E-817D-1EBCD2B992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Oval 21">
              <a:extLst>
                <a:ext uri="{FF2B5EF4-FFF2-40B4-BE49-F238E27FC236}">
                  <a16:creationId xmlns:a16="http://schemas.microsoft.com/office/drawing/2014/main" id="{434AB335-3CA5-B841-9011-37EC2248B4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2">
              <a:extLst>
                <a:ext uri="{FF2B5EF4-FFF2-40B4-BE49-F238E27FC236}">
                  <a16:creationId xmlns:a16="http://schemas.microsoft.com/office/drawing/2014/main" id="{6AB010E1-04E5-BE43-AEDF-ECA50992834E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3">
              <a:extLst>
                <a:ext uri="{FF2B5EF4-FFF2-40B4-BE49-F238E27FC236}">
                  <a16:creationId xmlns:a16="http://schemas.microsoft.com/office/drawing/2014/main" id="{0DC99AE2-5293-364D-B196-19E69C833B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5">
              <a:extLst>
                <a:ext uri="{FF2B5EF4-FFF2-40B4-BE49-F238E27FC236}">
                  <a16:creationId xmlns:a16="http://schemas.microsoft.com/office/drawing/2014/main" id="{079FE8B9-9040-C145-BE17-ABB3571FCB2C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">
              <a:extLst>
                <a:ext uri="{FF2B5EF4-FFF2-40B4-BE49-F238E27FC236}">
                  <a16:creationId xmlns:a16="http://schemas.microsoft.com/office/drawing/2014/main" id="{73C8F69A-D70A-4449-94EC-BB6E8525E98E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7">
              <a:extLst>
                <a:ext uri="{FF2B5EF4-FFF2-40B4-BE49-F238E27FC236}">
                  <a16:creationId xmlns:a16="http://schemas.microsoft.com/office/drawing/2014/main" id="{1A439195-FAE2-A947-96CA-9FEA209FD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8">
              <a:extLst>
                <a:ext uri="{FF2B5EF4-FFF2-40B4-BE49-F238E27FC236}">
                  <a16:creationId xmlns:a16="http://schemas.microsoft.com/office/drawing/2014/main" id="{5FF7D959-9561-1E42-B87C-212B72D80040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9">
              <a:extLst>
                <a:ext uri="{FF2B5EF4-FFF2-40B4-BE49-F238E27FC236}">
                  <a16:creationId xmlns:a16="http://schemas.microsoft.com/office/drawing/2014/main" id="{8CF40586-E72A-AF4B-BFA7-B14A141B2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32">
              <a:extLst>
                <a:ext uri="{FF2B5EF4-FFF2-40B4-BE49-F238E27FC236}">
                  <a16:creationId xmlns:a16="http://schemas.microsoft.com/office/drawing/2014/main" id="{1753B683-9DAB-BA44-AC87-B1A8B4768A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34">
              <a:extLst>
                <a:ext uri="{FF2B5EF4-FFF2-40B4-BE49-F238E27FC236}">
                  <a16:creationId xmlns:a16="http://schemas.microsoft.com/office/drawing/2014/main" id="{1A19C4EA-513C-D041-B4FA-31BD169A8B9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35">
              <a:extLst>
                <a:ext uri="{FF2B5EF4-FFF2-40B4-BE49-F238E27FC236}">
                  <a16:creationId xmlns:a16="http://schemas.microsoft.com/office/drawing/2014/main" id="{54E3196D-C778-CE4C-84EF-984B863FADCB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36">
              <a:extLst>
                <a:ext uri="{FF2B5EF4-FFF2-40B4-BE49-F238E27FC236}">
                  <a16:creationId xmlns:a16="http://schemas.microsoft.com/office/drawing/2014/main" id="{1875FC10-A3A5-C445-A242-E05D161470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37">
              <a:extLst>
                <a:ext uri="{FF2B5EF4-FFF2-40B4-BE49-F238E27FC236}">
                  <a16:creationId xmlns:a16="http://schemas.microsoft.com/office/drawing/2014/main" id="{CE8EC211-D433-F649-B125-C2CCEA2DA8FC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38">
              <a:extLst>
                <a:ext uri="{FF2B5EF4-FFF2-40B4-BE49-F238E27FC236}">
                  <a16:creationId xmlns:a16="http://schemas.microsoft.com/office/drawing/2014/main" id="{24520F13-FC99-7B4F-9B25-929149EC4D7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39">
              <a:extLst>
                <a:ext uri="{FF2B5EF4-FFF2-40B4-BE49-F238E27FC236}">
                  <a16:creationId xmlns:a16="http://schemas.microsoft.com/office/drawing/2014/main" id="{FB05E2B2-5BAB-1F41-A9AD-D707F0F303F8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40">
              <a:extLst>
                <a:ext uri="{FF2B5EF4-FFF2-40B4-BE49-F238E27FC236}">
                  <a16:creationId xmlns:a16="http://schemas.microsoft.com/office/drawing/2014/main" id="{ABB106EE-4809-CE42-83C5-0510EEADCBB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41">
              <a:extLst>
                <a:ext uri="{FF2B5EF4-FFF2-40B4-BE49-F238E27FC236}">
                  <a16:creationId xmlns:a16="http://schemas.microsoft.com/office/drawing/2014/main" id="{54A51E1F-2A7E-1045-9D21-EC105310D8B3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42">
              <a:extLst>
                <a:ext uri="{FF2B5EF4-FFF2-40B4-BE49-F238E27FC236}">
                  <a16:creationId xmlns:a16="http://schemas.microsoft.com/office/drawing/2014/main" id="{D45121EA-73CA-7940-9AB3-9115EC55F7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43">
              <a:extLst>
                <a:ext uri="{FF2B5EF4-FFF2-40B4-BE49-F238E27FC236}">
                  <a16:creationId xmlns:a16="http://schemas.microsoft.com/office/drawing/2014/main" id="{A3BD8421-FB2C-CD44-9471-06E89167580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44">
              <a:extLst>
                <a:ext uri="{FF2B5EF4-FFF2-40B4-BE49-F238E27FC236}">
                  <a16:creationId xmlns:a16="http://schemas.microsoft.com/office/drawing/2014/main" id="{54782D38-ABB8-A14A-83B7-511186B7A1A0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0" name="Freeform 45">
              <a:extLst>
                <a:ext uri="{FF2B5EF4-FFF2-40B4-BE49-F238E27FC236}">
                  <a16:creationId xmlns:a16="http://schemas.microsoft.com/office/drawing/2014/main" id="{0D406E7D-86FB-124D-A1AA-4F23FEAB1461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1" name="Freeform 48">
              <a:extLst>
                <a:ext uri="{FF2B5EF4-FFF2-40B4-BE49-F238E27FC236}">
                  <a16:creationId xmlns:a16="http://schemas.microsoft.com/office/drawing/2014/main" id="{EF4CB8D2-AC60-E84C-8A75-1FCED29D893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2" name="Freeform 49">
              <a:extLst>
                <a:ext uri="{FF2B5EF4-FFF2-40B4-BE49-F238E27FC236}">
                  <a16:creationId xmlns:a16="http://schemas.microsoft.com/office/drawing/2014/main" id="{70748D09-0730-5941-91C4-451D45BAA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3" name="Freeform 50">
              <a:extLst>
                <a:ext uri="{FF2B5EF4-FFF2-40B4-BE49-F238E27FC236}">
                  <a16:creationId xmlns:a16="http://schemas.microsoft.com/office/drawing/2014/main" id="{6A0BE0BC-8D12-EF4B-B6E7-7D894F30AF6C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4" name="Freeform 51">
              <a:extLst>
                <a:ext uri="{FF2B5EF4-FFF2-40B4-BE49-F238E27FC236}">
                  <a16:creationId xmlns:a16="http://schemas.microsoft.com/office/drawing/2014/main" id="{B40873EE-2B4B-2746-845D-67A05B22909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5" name="Freeform 52">
              <a:extLst>
                <a:ext uri="{FF2B5EF4-FFF2-40B4-BE49-F238E27FC236}">
                  <a16:creationId xmlns:a16="http://schemas.microsoft.com/office/drawing/2014/main" id="{1C35FAA7-9861-4349-A844-AFFD0D8C9C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6" name="Oval 53">
              <a:extLst>
                <a:ext uri="{FF2B5EF4-FFF2-40B4-BE49-F238E27FC236}">
                  <a16:creationId xmlns:a16="http://schemas.microsoft.com/office/drawing/2014/main" id="{C5E5EB7D-0C74-CF4D-9546-52B95FD5BB8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7" name="Oval 54">
              <a:extLst>
                <a:ext uri="{FF2B5EF4-FFF2-40B4-BE49-F238E27FC236}">
                  <a16:creationId xmlns:a16="http://schemas.microsoft.com/office/drawing/2014/main" id="{D7439FD6-0554-D242-A67C-EAA24F0156C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8" name="Freeform 56">
              <a:extLst>
                <a:ext uri="{FF2B5EF4-FFF2-40B4-BE49-F238E27FC236}">
                  <a16:creationId xmlns:a16="http://schemas.microsoft.com/office/drawing/2014/main" id="{2DA6835A-C651-9647-B131-25918A40781B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29" name="Freeform 57">
              <a:extLst>
                <a:ext uri="{FF2B5EF4-FFF2-40B4-BE49-F238E27FC236}">
                  <a16:creationId xmlns:a16="http://schemas.microsoft.com/office/drawing/2014/main" id="{F42F598A-D494-E841-9A45-C4F5F2B8FE94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0" name="Freeform 58">
              <a:extLst>
                <a:ext uri="{FF2B5EF4-FFF2-40B4-BE49-F238E27FC236}">
                  <a16:creationId xmlns:a16="http://schemas.microsoft.com/office/drawing/2014/main" id="{08F22022-A4DB-4A44-AB49-14A4553465AD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31" name="Freeform 59">
              <a:extLst>
                <a:ext uri="{FF2B5EF4-FFF2-40B4-BE49-F238E27FC236}">
                  <a16:creationId xmlns:a16="http://schemas.microsoft.com/office/drawing/2014/main" id="{9BE10AF7-53BE-AE4F-BC37-A003A2629A0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grpSp>
        <p:nvGrpSpPr>
          <p:cNvPr id="132" name="组合 131">
            <a:extLst>
              <a:ext uri="{FF2B5EF4-FFF2-40B4-BE49-F238E27FC236}">
                <a16:creationId xmlns:a16="http://schemas.microsoft.com/office/drawing/2014/main" id="{72F2440F-E19F-3D42-BCEC-3E4CDEE4F65E}"/>
              </a:ext>
            </a:extLst>
          </p:cNvPr>
          <p:cNvGrpSpPr/>
          <p:nvPr/>
        </p:nvGrpSpPr>
        <p:grpSpPr>
          <a:xfrm>
            <a:off x="5390754" y="5818926"/>
            <a:ext cx="4845320" cy="594003"/>
            <a:chOff x="5523007" y="4839660"/>
            <a:chExt cx="4845320" cy="594003"/>
          </a:xfrm>
        </p:grpSpPr>
        <p:grpSp>
          <p:nvGrpSpPr>
            <p:cNvPr id="133" name="组合 132">
              <a:extLst>
                <a:ext uri="{FF2B5EF4-FFF2-40B4-BE49-F238E27FC236}">
                  <a16:creationId xmlns:a16="http://schemas.microsoft.com/office/drawing/2014/main" id="{CEAD0A38-6CD7-8B4C-A995-AF3AA3D90416}"/>
                </a:ext>
              </a:extLst>
            </p:cNvPr>
            <p:cNvGrpSpPr/>
            <p:nvPr/>
          </p:nvGrpSpPr>
          <p:grpSpPr>
            <a:xfrm>
              <a:off x="6469921" y="4839660"/>
              <a:ext cx="3898406" cy="576000"/>
              <a:chOff x="1870869" y="4275841"/>
              <a:chExt cx="2662238" cy="476853"/>
            </a:xfrm>
          </p:grpSpPr>
          <p:sp>
            <p:nvSpPr>
              <p:cNvPr id="137" name="矩形 136">
                <a:extLst>
                  <a:ext uri="{FF2B5EF4-FFF2-40B4-BE49-F238E27FC236}">
                    <a16:creationId xmlns:a16="http://schemas.microsoft.com/office/drawing/2014/main" id="{5079DACC-9582-F540-9038-780F6607F4C1}"/>
                  </a:ext>
                </a:extLst>
              </p:cNvPr>
              <p:cNvSpPr/>
              <p:nvPr/>
            </p:nvSpPr>
            <p:spPr>
              <a:xfrm flipH="1">
                <a:off x="1870869" y="4275841"/>
                <a:ext cx="2662238" cy="476853"/>
              </a:xfrm>
              <a:prstGeom prst="rect">
                <a:avLst/>
              </a:prstGeom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108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400"/>
                <a:endParaRPr lang="zh-CN" altLang="en-US" sz="1800">
                  <a:solidFill>
                    <a:prstClr val="white"/>
                  </a:solidFill>
                </a:endParaRPr>
              </a:p>
            </p:txBody>
          </p:sp>
          <p:sp>
            <p:nvSpPr>
              <p:cNvPr id="138" name="文本框 137">
                <a:extLst>
                  <a:ext uri="{FF2B5EF4-FFF2-40B4-BE49-F238E27FC236}">
                    <a16:creationId xmlns:a16="http://schemas.microsoft.com/office/drawing/2014/main" id="{1D31419A-775F-FF42-B970-29ABF447641C}"/>
                  </a:ext>
                </a:extLst>
              </p:cNvPr>
              <p:cNvSpPr txBox="1"/>
              <p:nvPr/>
            </p:nvSpPr>
            <p:spPr>
              <a:xfrm flipH="1">
                <a:off x="2180854" y="4320833"/>
                <a:ext cx="1440841" cy="3821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>
                <a:defPPr>
                  <a:defRPr lang="zh-CN"/>
                </a:defPPr>
                <a:lvl1pPr>
                  <a:defRPr sz="3600" b="1" spc="30">
                    <a:ln w="6350">
                      <a:solidFill>
                        <a:schemeClr val="tx1">
                          <a:lumMod val="85000"/>
                          <a:lumOff val="15000"/>
                        </a:schemeClr>
                      </a:solidFill>
                    </a:ln>
                    <a:solidFill>
                      <a:schemeClr val="tx1">
                        <a:lumMod val="85000"/>
                        <a:lumOff val="15000"/>
                      </a:schemeClr>
                    </a:solidFill>
                    <a:latin typeface="方正中倩简体" panose="03000509000000000000" pitchFamily="65" charset="-122"/>
                    <a:ea typeface="方正中倩简体" panose="03000509000000000000" pitchFamily="65" charset="-122"/>
                  </a:defRPr>
                </a:lvl1pPr>
              </a:lstStyle>
              <a:p>
                <a:pPr defTabSz="685800"/>
                <a:r>
                  <a:rPr lang="zh-CN" altLang="en-US" sz="2400" b="0" dirty="0">
                    <a:ln w="6350">
                      <a:noFill/>
                    </a:ln>
                    <a:solidFill>
                      <a:prstClr val="white"/>
                    </a:solidFill>
                    <a:latin typeface="方正正中黑简体" panose="02000000000000000000" pitchFamily="2" charset="-122"/>
                    <a:ea typeface="方正正中黑简体" panose="02000000000000000000" pitchFamily="2" charset="-122"/>
                  </a:rPr>
                  <a:t>实战项目示例</a:t>
                </a:r>
              </a:p>
            </p:txBody>
          </p:sp>
        </p:grpSp>
        <p:grpSp>
          <p:nvGrpSpPr>
            <p:cNvPr id="134" name="组合 133">
              <a:extLst>
                <a:ext uri="{FF2B5EF4-FFF2-40B4-BE49-F238E27FC236}">
                  <a16:creationId xmlns:a16="http://schemas.microsoft.com/office/drawing/2014/main" id="{9E9AB29A-4B0E-BB4D-A256-6AC3FE3AA339}"/>
                </a:ext>
              </a:extLst>
            </p:cNvPr>
            <p:cNvGrpSpPr/>
            <p:nvPr/>
          </p:nvGrpSpPr>
          <p:grpSpPr>
            <a:xfrm>
              <a:off x="5523007" y="4857663"/>
              <a:ext cx="600883" cy="576000"/>
              <a:chOff x="5523005" y="2186837"/>
              <a:chExt cx="670003" cy="642258"/>
            </a:xfrm>
          </p:grpSpPr>
          <p:sp>
            <p:nvSpPr>
              <p:cNvPr id="135" name="椭圆 134">
                <a:extLst>
                  <a:ext uri="{FF2B5EF4-FFF2-40B4-BE49-F238E27FC236}">
                    <a16:creationId xmlns:a16="http://schemas.microsoft.com/office/drawing/2014/main" id="{50B96998-C5F0-CF47-9249-672C052CF2CE}"/>
                  </a:ext>
                </a:extLst>
              </p:cNvPr>
              <p:cNvSpPr/>
              <p:nvPr/>
            </p:nvSpPr>
            <p:spPr>
              <a:xfrm>
                <a:off x="5523005" y="2186837"/>
                <a:ext cx="642258" cy="642258"/>
              </a:xfrm>
              <a:prstGeom prst="ellipse">
                <a:avLst/>
              </a:prstGeom>
              <a:noFill/>
              <a:ln w="25400"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100000">
                      <a:srgbClr val="0070C0"/>
                    </a:gs>
                  </a:gsLst>
                  <a:lin ang="5400000" scaled="1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zh-CN" altLang="en-US">
                  <a:solidFill>
                    <a:srgbClr val="363F4A"/>
                  </a:solidFill>
                </a:endParaRPr>
              </a:p>
            </p:txBody>
          </p:sp>
          <p:sp>
            <p:nvSpPr>
              <p:cNvPr id="136" name="文本框 135">
                <a:extLst>
                  <a:ext uri="{FF2B5EF4-FFF2-40B4-BE49-F238E27FC236}">
                    <a16:creationId xmlns:a16="http://schemas.microsoft.com/office/drawing/2014/main" id="{FE100A10-DF58-5D43-8317-36F4012A2C17}"/>
                  </a:ext>
                </a:extLst>
              </p:cNvPr>
              <p:cNvSpPr txBox="1"/>
              <p:nvPr/>
            </p:nvSpPr>
            <p:spPr>
              <a:xfrm>
                <a:off x="5556336" y="2211935"/>
                <a:ext cx="636672" cy="5834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r>
                  <a:rPr lang="en-US" altLang="zh-CN" sz="2800" dirty="0">
                    <a:solidFill>
                      <a:schemeClr val="accent5">
                        <a:lumMod val="50000"/>
                      </a:schemeClr>
                    </a:solidFill>
                    <a:latin typeface="Impact" panose="020B0806030902050204" pitchFamily="34" charset="0"/>
                  </a:rPr>
                  <a:t>06</a:t>
                </a:r>
                <a:endParaRPr lang="zh-CN" altLang="en-US" sz="2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96699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0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6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字段获取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27BE1928-9433-FA4B-98BA-FEF2E4A82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5" y="1096889"/>
            <a:ext cx="11445836" cy="5672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090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事务处理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B6246D06-6F77-E443-BEB8-B33F759076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40" y="1096889"/>
            <a:ext cx="11328177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64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主从切换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4B8831-6CCC-C248-A1B8-288CC2DA77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50" y="1396792"/>
            <a:ext cx="11315700" cy="5064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189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查询缓存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19C8440F-9B53-474B-A97D-B75F97FFDD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5" y="1096889"/>
            <a:ext cx="11341100" cy="574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04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时间维护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5CC29C7-E297-F64E-8D3E-B74124A1AF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4" y="1096889"/>
            <a:ext cx="11447753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487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89616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数据库切换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7C6253CB-9C37-AA4B-AFAC-9BF6733604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800" y="1249289"/>
            <a:ext cx="11760200" cy="5456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209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654858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链式操作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乐观锁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悲观锁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4A89794-C053-0843-8274-94DAF26F4B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4" y="1096888"/>
            <a:ext cx="11281897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6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方法操作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ABF8E800-FF06-6C44-B26C-CB7D6A58B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315" y="1134990"/>
            <a:ext cx="11662685" cy="571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475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功能特性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事务处理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1E66CD52-B696-694F-8801-D7F58B405B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914" y="1261989"/>
            <a:ext cx="11563738" cy="5596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787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2BBC9B6-68A0-4B9D-BC2A-79ACE91852BD}"/>
              </a:ext>
            </a:extLst>
          </p:cNvPr>
          <p:cNvGrpSpPr/>
          <p:nvPr/>
        </p:nvGrpSpPr>
        <p:grpSpPr>
          <a:xfrm>
            <a:off x="1" y="843158"/>
            <a:ext cx="3166651" cy="1451312"/>
            <a:chOff x="0" y="842963"/>
            <a:chExt cx="3167063" cy="1450976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0" scaled="0"/>
          </a:gradFill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506F2786-1446-4B29-B677-FD632C8E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90588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AD7E8138-BE7A-476A-AE86-C298B2647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842963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A32DE47F-10DB-479F-BB99-2222C2051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1401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4E23C1CC-1CBB-47AF-9C65-76E6781CD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995363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A7DE7C70-6CE6-4520-B9BC-E209643A5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82688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127A38D2-D88B-48FC-8BBC-A779DB9C3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357313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786E5DB0-0BE9-4127-BA33-C4B75844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38263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2CCC3F3A-732C-4602-B6CA-8B3269B8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1293813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DC0E4760-CF0A-4C9F-9BBC-5504F8EA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2751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6F215A7B-8BE3-4811-980D-C64C508D4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75" y="1633538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A1318570-2AF4-4718-81A8-278B79C90F37}"/>
              </a:ext>
            </a:extLst>
          </p:cNvPr>
          <p:cNvSpPr txBox="1"/>
          <p:nvPr/>
        </p:nvSpPr>
        <p:spPr>
          <a:xfrm flipH="1">
            <a:off x="4556671" y="2853215"/>
            <a:ext cx="426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spc="3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defRPr>
            </a:lvl1pPr>
          </a:lstStyle>
          <a:p>
            <a:pPr defTabSz="685800"/>
            <a:r>
              <a:rPr lang="en-US" altLang="zh-CN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9BF431FF-9D1C-4345-8A16-DD50BE8CBB0D}"/>
              </a:ext>
            </a:extLst>
          </p:cNvPr>
          <p:cNvGrpSpPr/>
          <p:nvPr/>
        </p:nvGrpSpPr>
        <p:grpSpPr>
          <a:xfrm>
            <a:off x="3151402" y="2736410"/>
            <a:ext cx="1074912" cy="1074912"/>
            <a:chOff x="5523005" y="2186837"/>
            <a:chExt cx="642258" cy="642258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0CFEF1C-4673-4560-80A4-639C9E9EC30E}"/>
                </a:ext>
              </a:extLst>
            </p:cNvPr>
            <p:cNvSpPr/>
            <p:nvPr/>
          </p:nvSpPr>
          <p:spPr>
            <a:xfrm>
              <a:off x="5523005" y="2186837"/>
              <a:ext cx="642258" cy="642258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>
                <a:solidFill>
                  <a:srgbClr val="363F4A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FDB38D9-4D41-4C5F-9B97-C4F1395D92C2}"/>
                </a:ext>
              </a:extLst>
            </p:cNvPr>
            <p:cNvSpPr txBox="1"/>
            <p:nvPr/>
          </p:nvSpPr>
          <p:spPr>
            <a:xfrm>
              <a:off x="5620394" y="2256628"/>
              <a:ext cx="491538" cy="4965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rPr>
                <a:t>04</a:t>
              </a:r>
              <a:endParaRPr lang="zh-CN" altLang="en-US" sz="4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8" name="图形 17">
            <a:extLst>
              <a:ext uri="{FF2B5EF4-FFF2-40B4-BE49-F238E27FC236}">
                <a16:creationId xmlns:a16="http://schemas.microsoft.com/office/drawing/2014/main" id="{CD4D26EE-2E6B-6143-9EB4-1137B4B68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93741" y="1625159"/>
            <a:ext cx="3494075" cy="3302443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6B035AF1-1D9E-8445-84ED-8C3CC842F7A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-241257" y="4357250"/>
            <a:ext cx="3766340" cy="2677589"/>
            <a:chOff x="2074" y="-2"/>
            <a:chExt cx="4082" cy="2902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10800000" scaled="0"/>
          </a:gradFill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64C8AF31-4CB1-3043-B05A-42D50B8FA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320E7EE-04A0-D34B-B609-6D17393EA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1224D3E0-1B22-7D41-8886-7D85C19FC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BDE6DB2-4BE0-5C49-B6BD-A3FAF719A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51193D41-F599-2943-AD2B-FC621B7BA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44E17BB-F9CD-8C44-BD01-367C1BFE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D3659347-0D66-1848-B730-F91C54E112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2F8B9998-0A92-3043-A6B2-49ABFB21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813CC260-6AEC-B647-B831-0E75468F1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7CC500AE-CC1C-7243-91D6-15566DF64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94F29FDB-19F6-204F-9C02-70F737EF9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Oval 16">
              <a:extLst>
                <a:ext uri="{FF2B5EF4-FFF2-40B4-BE49-F238E27FC236}">
                  <a16:creationId xmlns:a16="http://schemas.microsoft.com/office/drawing/2014/main" id="{8524E866-D458-4B44-8C1E-FB1A0CF42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C34C671B-8618-B24C-BA55-DD12B535B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3D38BB4B-8A1B-AD4C-A8D5-09A3FDC38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78FFC63C-5768-2B49-BAE0-877CA6642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310E6E08-3B1A-4944-A1CA-EEDDCA584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DB02443A-0E3A-0E40-9C69-2655D3FE5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48D4C04E-B82C-EA46-B796-39B8A7A9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88D279AB-0CDD-FF42-A0CF-F0932C5A5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3C5A8260-082B-4E4F-B514-11EC528AB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1A635C7F-AA73-0E4C-9DE3-7069FCAA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9F81CDE2-C0F7-594A-89B7-A68C5D16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3111F74B-EDBB-F040-BE6E-768180551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04E72A7A-0286-D54E-95BE-F4EFFCA8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52383266-2796-6A41-A31A-8DE17CE9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F86FA46-E6F0-E34B-AA13-4EA7FED4B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7C0A1A19-49C5-324B-8B51-14035F14A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800F2C3-D5F1-514C-9985-3BE149E65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4ED8C022-E455-E040-BE1F-9E5E23EF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80C1ED1-44C0-A540-88C5-B1336D4084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7A562505-98F9-1349-B1F0-2E8542677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7E7EF776-89FF-764C-A1B3-47C3AA2B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6919BC5B-BEB7-C643-9B6E-A75B68844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D49FFC5-188A-FC4B-8F8F-2A10E0785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DF893BBF-2DAC-0848-87CB-3C239AC0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EFA6537-17A0-7446-A45C-F6DF7B97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0793D355-BD97-F448-8C4F-8473F837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324C4AEB-42A4-DA4C-93A0-B1CA16371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FE2496DE-A251-6443-B460-B38975BF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FC627CE6-C639-3F43-982E-BFB9623E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381200A9-BBCC-C44C-9F38-E391F221A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EBFD5E5B-6620-A24E-B6DC-EFB8F182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Oval 53">
              <a:extLst>
                <a:ext uri="{FF2B5EF4-FFF2-40B4-BE49-F238E27FC236}">
                  <a16:creationId xmlns:a16="http://schemas.microsoft.com/office/drawing/2014/main" id="{D78B4F16-028B-6449-9D26-3E22EDC78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54">
              <a:extLst>
                <a:ext uri="{FF2B5EF4-FFF2-40B4-BE49-F238E27FC236}">
                  <a16:creationId xmlns:a16="http://schemas.microsoft.com/office/drawing/2014/main" id="{2E0E11E3-8FFC-554B-A82C-63B0BBEA0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CBB06BFC-35A7-A945-BC34-F3159B484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D3A3AA47-5EF2-E042-8D17-BC5FC9994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B65DDDCD-32EF-5E42-A0E2-A262F2300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8522B145-B0BC-144E-A4C1-0012EE08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06403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2BBC9B6-68A0-4B9D-BC2A-79ACE91852BD}"/>
              </a:ext>
            </a:extLst>
          </p:cNvPr>
          <p:cNvGrpSpPr/>
          <p:nvPr/>
        </p:nvGrpSpPr>
        <p:grpSpPr>
          <a:xfrm>
            <a:off x="1" y="843158"/>
            <a:ext cx="3166651" cy="1451312"/>
            <a:chOff x="0" y="842963"/>
            <a:chExt cx="3167063" cy="1450976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0" scaled="0"/>
          </a:gradFill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506F2786-1446-4B29-B677-FD632C8E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90588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AD7E8138-BE7A-476A-AE86-C298B2647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842963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A32DE47F-10DB-479F-BB99-2222C2051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1401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4E23C1CC-1CBB-47AF-9C65-76E6781CD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995363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A7DE7C70-6CE6-4520-B9BC-E209643A5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82688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127A38D2-D88B-48FC-8BBC-A779DB9C3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357313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786E5DB0-0BE9-4127-BA33-C4B75844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38263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2CCC3F3A-732C-4602-B6CA-8B3269B8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1293813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DC0E4760-CF0A-4C9F-9BBC-5504F8EA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2751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6F215A7B-8BE3-4811-980D-C64C508D4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75" y="1633538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A1318570-2AF4-4718-81A8-278B79C90F37}"/>
              </a:ext>
            </a:extLst>
          </p:cNvPr>
          <p:cNvSpPr txBox="1"/>
          <p:nvPr/>
        </p:nvSpPr>
        <p:spPr>
          <a:xfrm flipH="1">
            <a:off x="5223310" y="2902693"/>
            <a:ext cx="31831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spc="3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defRPr>
            </a:lvl1pPr>
          </a:lstStyle>
          <a:p>
            <a:pPr defTabSz="685800"/>
            <a:r>
              <a:rPr lang="zh-CN" altLang="en-US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框架介绍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9BF431FF-9D1C-4345-8A16-DD50BE8CBB0D}"/>
              </a:ext>
            </a:extLst>
          </p:cNvPr>
          <p:cNvGrpSpPr/>
          <p:nvPr/>
        </p:nvGrpSpPr>
        <p:grpSpPr>
          <a:xfrm>
            <a:off x="3818042" y="2785888"/>
            <a:ext cx="1074912" cy="1074912"/>
            <a:chOff x="5523005" y="2186837"/>
            <a:chExt cx="642258" cy="642258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0CFEF1C-4673-4560-80A4-639C9E9EC30E}"/>
                </a:ext>
              </a:extLst>
            </p:cNvPr>
            <p:cNvSpPr/>
            <p:nvPr/>
          </p:nvSpPr>
          <p:spPr>
            <a:xfrm>
              <a:off x="5523005" y="2186837"/>
              <a:ext cx="642258" cy="642258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>
                <a:solidFill>
                  <a:srgbClr val="363F4A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FDB38D9-4D41-4C5F-9B97-C4F1395D92C2}"/>
                </a:ext>
              </a:extLst>
            </p:cNvPr>
            <p:cNvSpPr txBox="1"/>
            <p:nvPr/>
          </p:nvSpPr>
          <p:spPr>
            <a:xfrm>
              <a:off x="5620394" y="2256628"/>
              <a:ext cx="447480" cy="4965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rPr>
                <a:t>01</a:t>
              </a:r>
              <a:endParaRPr lang="zh-CN" altLang="en-US" sz="4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grpSp>
        <p:nvGrpSpPr>
          <p:cNvPr id="17" name="Group 4">
            <a:extLst>
              <a:ext uri="{FF2B5EF4-FFF2-40B4-BE49-F238E27FC236}">
                <a16:creationId xmlns:a16="http://schemas.microsoft.com/office/drawing/2014/main" id="{782CFD6A-46C0-5F4B-8D08-6A33C044C95A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-241257" y="4357250"/>
            <a:ext cx="3766340" cy="2677589"/>
            <a:chOff x="2074" y="-2"/>
            <a:chExt cx="4082" cy="2902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10800000" scaled="0"/>
          </a:gradFill>
        </p:grpSpPr>
        <p:sp>
          <p:nvSpPr>
            <p:cNvPr id="18" name="Oval 5">
              <a:extLst>
                <a:ext uri="{FF2B5EF4-FFF2-40B4-BE49-F238E27FC236}">
                  <a16:creationId xmlns:a16="http://schemas.microsoft.com/office/drawing/2014/main" id="{5D0978F1-3F41-8943-B121-ECF3FE03880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9" name="Freeform 6">
              <a:extLst>
                <a:ext uri="{FF2B5EF4-FFF2-40B4-BE49-F238E27FC236}">
                  <a16:creationId xmlns:a16="http://schemas.microsoft.com/office/drawing/2014/main" id="{E3DB1532-B71F-8047-A73B-C9F6245205B5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0" name="Oval 7">
              <a:extLst>
                <a:ext uri="{FF2B5EF4-FFF2-40B4-BE49-F238E27FC236}">
                  <a16:creationId xmlns:a16="http://schemas.microsoft.com/office/drawing/2014/main" id="{27FBD4B4-D9BC-8C4D-B35B-06DA8174CE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8">
              <a:extLst>
                <a:ext uri="{FF2B5EF4-FFF2-40B4-BE49-F238E27FC236}">
                  <a16:creationId xmlns:a16="http://schemas.microsoft.com/office/drawing/2014/main" id="{43F285B4-5E45-9041-B37E-242B048A248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9">
              <a:extLst>
                <a:ext uri="{FF2B5EF4-FFF2-40B4-BE49-F238E27FC236}">
                  <a16:creationId xmlns:a16="http://schemas.microsoft.com/office/drawing/2014/main" id="{DBFAFA2B-4611-C743-8D5A-59E12D082D3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Oval 10">
              <a:extLst>
                <a:ext uri="{FF2B5EF4-FFF2-40B4-BE49-F238E27FC236}">
                  <a16:creationId xmlns:a16="http://schemas.microsoft.com/office/drawing/2014/main" id="{1AA320BD-F4AD-0F49-B54B-6E0F0B5019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11">
              <a:extLst>
                <a:ext uri="{FF2B5EF4-FFF2-40B4-BE49-F238E27FC236}">
                  <a16:creationId xmlns:a16="http://schemas.microsoft.com/office/drawing/2014/main" id="{C2785D66-F900-9A41-A245-AC24A0121F0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2">
              <a:extLst>
                <a:ext uri="{FF2B5EF4-FFF2-40B4-BE49-F238E27FC236}">
                  <a16:creationId xmlns:a16="http://schemas.microsoft.com/office/drawing/2014/main" id="{76BAF972-3563-A644-AF77-7EF1DB1ED4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Oval 13">
              <a:extLst>
                <a:ext uri="{FF2B5EF4-FFF2-40B4-BE49-F238E27FC236}">
                  <a16:creationId xmlns:a16="http://schemas.microsoft.com/office/drawing/2014/main" id="{5D15A1AE-7AC7-FA44-9797-C166740AC2B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4">
              <a:extLst>
                <a:ext uri="{FF2B5EF4-FFF2-40B4-BE49-F238E27FC236}">
                  <a16:creationId xmlns:a16="http://schemas.microsoft.com/office/drawing/2014/main" id="{68DD7D6C-5AF3-1D44-880B-744A242C561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15">
              <a:extLst>
                <a:ext uri="{FF2B5EF4-FFF2-40B4-BE49-F238E27FC236}">
                  <a16:creationId xmlns:a16="http://schemas.microsoft.com/office/drawing/2014/main" id="{1F01F975-D4C3-5844-B5CB-54ABFE2D4C8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6">
              <a:extLst>
                <a:ext uri="{FF2B5EF4-FFF2-40B4-BE49-F238E27FC236}">
                  <a16:creationId xmlns:a16="http://schemas.microsoft.com/office/drawing/2014/main" id="{B03C5972-D0E7-C040-94A4-A33DBD6646B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17">
              <a:extLst>
                <a:ext uri="{FF2B5EF4-FFF2-40B4-BE49-F238E27FC236}">
                  <a16:creationId xmlns:a16="http://schemas.microsoft.com/office/drawing/2014/main" id="{277696D8-6772-C44C-B3B8-D3529A74875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18">
              <a:extLst>
                <a:ext uri="{FF2B5EF4-FFF2-40B4-BE49-F238E27FC236}">
                  <a16:creationId xmlns:a16="http://schemas.microsoft.com/office/drawing/2014/main" id="{9A8F9DD8-07AA-A345-A79B-26BF4AC7224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9">
              <a:extLst>
                <a:ext uri="{FF2B5EF4-FFF2-40B4-BE49-F238E27FC236}">
                  <a16:creationId xmlns:a16="http://schemas.microsoft.com/office/drawing/2014/main" id="{52991689-9A2A-EA4A-BC73-BC9962EA58C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0">
              <a:extLst>
                <a:ext uri="{FF2B5EF4-FFF2-40B4-BE49-F238E27FC236}">
                  <a16:creationId xmlns:a16="http://schemas.microsoft.com/office/drawing/2014/main" id="{52893005-C753-1848-89B9-574E74F07303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Oval 21">
              <a:extLst>
                <a:ext uri="{FF2B5EF4-FFF2-40B4-BE49-F238E27FC236}">
                  <a16:creationId xmlns:a16="http://schemas.microsoft.com/office/drawing/2014/main" id="{D8BC321D-79E1-984C-ADC1-18A8C93726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">
              <a:extLst>
                <a:ext uri="{FF2B5EF4-FFF2-40B4-BE49-F238E27FC236}">
                  <a16:creationId xmlns:a16="http://schemas.microsoft.com/office/drawing/2014/main" id="{A3DDBF58-FA0D-724D-A83D-E06015C4BF2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3">
              <a:extLst>
                <a:ext uri="{FF2B5EF4-FFF2-40B4-BE49-F238E27FC236}">
                  <a16:creationId xmlns:a16="http://schemas.microsoft.com/office/drawing/2014/main" id="{7277BB91-7EC2-7146-924B-66BECE7581EF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5">
              <a:extLst>
                <a:ext uri="{FF2B5EF4-FFF2-40B4-BE49-F238E27FC236}">
                  <a16:creationId xmlns:a16="http://schemas.microsoft.com/office/drawing/2014/main" id="{6F331B60-6220-FF47-B8A5-C90E2C8E4168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6">
              <a:extLst>
                <a:ext uri="{FF2B5EF4-FFF2-40B4-BE49-F238E27FC236}">
                  <a16:creationId xmlns:a16="http://schemas.microsoft.com/office/drawing/2014/main" id="{857F95FD-EE40-BF4C-BADE-DBED4D86F2F7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7">
              <a:extLst>
                <a:ext uri="{FF2B5EF4-FFF2-40B4-BE49-F238E27FC236}">
                  <a16:creationId xmlns:a16="http://schemas.microsoft.com/office/drawing/2014/main" id="{42CBD7D1-2A9D-A045-B910-D717FAB860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8">
              <a:extLst>
                <a:ext uri="{FF2B5EF4-FFF2-40B4-BE49-F238E27FC236}">
                  <a16:creationId xmlns:a16="http://schemas.microsoft.com/office/drawing/2014/main" id="{28784F53-E11B-B542-BC64-CAC715E217D4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9">
              <a:extLst>
                <a:ext uri="{FF2B5EF4-FFF2-40B4-BE49-F238E27FC236}">
                  <a16:creationId xmlns:a16="http://schemas.microsoft.com/office/drawing/2014/main" id="{22EF9A1E-7AA4-3742-BE51-22BACAD7269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32">
              <a:extLst>
                <a:ext uri="{FF2B5EF4-FFF2-40B4-BE49-F238E27FC236}">
                  <a16:creationId xmlns:a16="http://schemas.microsoft.com/office/drawing/2014/main" id="{DF40E93A-CE91-8D4D-A603-FC27273AB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34">
              <a:extLst>
                <a:ext uri="{FF2B5EF4-FFF2-40B4-BE49-F238E27FC236}">
                  <a16:creationId xmlns:a16="http://schemas.microsoft.com/office/drawing/2014/main" id="{564EA825-2E22-F14F-A87F-94BF21279E7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5">
              <a:extLst>
                <a:ext uri="{FF2B5EF4-FFF2-40B4-BE49-F238E27FC236}">
                  <a16:creationId xmlns:a16="http://schemas.microsoft.com/office/drawing/2014/main" id="{4FD568B2-1961-4944-8F7F-36297058D4B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6">
              <a:extLst>
                <a:ext uri="{FF2B5EF4-FFF2-40B4-BE49-F238E27FC236}">
                  <a16:creationId xmlns:a16="http://schemas.microsoft.com/office/drawing/2014/main" id="{463D4E38-E212-DC44-A40C-4F032AE47E70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7">
              <a:extLst>
                <a:ext uri="{FF2B5EF4-FFF2-40B4-BE49-F238E27FC236}">
                  <a16:creationId xmlns:a16="http://schemas.microsoft.com/office/drawing/2014/main" id="{4CEB864A-1D0B-0344-B8C6-152638E613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8">
              <a:extLst>
                <a:ext uri="{FF2B5EF4-FFF2-40B4-BE49-F238E27FC236}">
                  <a16:creationId xmlns:a16="http://schemas.microsoft.com/office/drawing/2014/main" id="{796723B4-3702-C449-81B6-6658322782B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9">
              <a:extLst>
                <a:ext uri="{FF2B5EF4-FFF2-40B4-BE49-F238E27FC236}">
                  <a16:creationId xmlns:a16="http://schemas.microsoft.com/office/drawing/2014/main" id="{C0C9CBD8-B441-5F43-94D2-35AE04FB3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40">
              <a:extLst>
                <a:ext uri="{FF2B5EF4-FFF2-40B4-BE49-F238E27FC236}">
                  <a16:creationId xmlns:a16="http://schemas.microsoft.com/office/drawing/2014/main" id="{0AD1E811-5D4D-8B4B-BBAA-0FC68B915BD3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41">
              <a:extLst>
                <a:ext uri="{FF2B5EF4-FFF2-40B4-BE49-F238E27FC236}">
                  <a16:creationId xmlns:a16="http://schemas.microsoft.com/office/drawing/2014/main" id="{0E02A058-D935-8049-A8ED-F4846E66BD8D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2">
              <a:extLst>
                <a:ext uri="{FF2B5EF4-FFF2-40B4-BE49-F238E27FC236}">
                  <a16:creationId xmlns:a16="http://schemas.microsoft.com/office/drawing/2014/main" id="{E4BEB748-A36D-6142-BA34-AB4B64F69AA5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3">
              <a:extLst>
                <a:ext uri="{FF2B5EF4-FFF2-40B4-BE49-F238E27FC236}">
                  <a16:creationId xmlns:a16="http://schemas.microsoft.com/office/drawing/2014/main" id="{1F3AF194-1DDD-BC4B-8BD7-0DA7D361A23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4">
              <a:extLst>
                <a:ext uri="{FF2B5EF4-FFF2-40B4-BE49-F238E27FC236}">
                  <a16:creationId xmlns:a16="http://schemas.microsoft.com/office/drawing/2014/main" id="{BE6FE824-DA33-DB48-BBDB-5BEB84CF0EF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5">
              <a:extLst>
                <a:ext uri="{FF2B5EF4-FFF2-40B4-BE49-F238E27FC236}">
                  <a16:creationId xmlns:a16="http://schemas.microsoft.com/office/drawing/2014/main" id="{57F2D147-9769-F04D-9E60-2748A8BA09B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8">
              <a:extLst>
                <a:ext uri="{FF2B5EF4-FFF2-40B4-BE49-F238E27FC236}">
                  <a16:creationId xmlns:a16="http://schemas.microsoft.com/office/drawing/2014/main" id="{09AAACC4-FED0-F643-9458-B7FB43727D4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9">
              <a:extLst>
                <a:ext uri="{FF2B5EF4-FFF2-40B4-BE49-F238E27FC236}">
                  <a16:creationId xmlns:a16="http://schemas.microsoft.com/office/drawing/2014/main" id="{B58A4704-7559-604C-AD31-5015D9E679B8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50">
              <a:extLst>
                <a:ext uri="{FF2B5EF4-FFF2-40B4-BE49-F238E27FC236}">
                  <a16:creationId xmlns:a16="http://schemas.microsoft.com/office/drawing/2014/main" id="{576E954C-52B6-1A4C-8D6B-FCE483D7A468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51">
              <a:extLst>
                <a:ext uri="{FF2B5EF4-FFF2-40B4-BE49-F238E27FC236}">
                  <a16:creationId xmlns:a16="http://schemas.microsoft.com/office/drawing/2014/main" id="{DD2394FE-998A-554A-971C-F7ECE4AD84A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2">
              <a:extLst>
                <a:ext uri="{FF2B5EF4-FFF2-40B4-BE49-F238E27FC236}">
                  <a16:creationId xmlns:a16="http://schemas.microsoft.com/office/drawing/2014/main" id="{914E6A13-6E57-614B-895E-190195050F5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Oval 53">
              <a:extLst>
                <a:ext uri="{FF2B5EF4-FFF2-40B4-BE49-F238E27FC236}">
                  <a16:creationId xmlns:a16="http://schemas.microsoft.com/office/drawing/2014/main" id="{BDC9044B-7CAC-0449-BB54-4FE389AFBE3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Oval 54">
              <a:extLst>
                <a:ext uri="{FF2B5EF4-FFF2-40B4-BE49-F238E27FC236}">
                  <a16:creationId xmlns:a16="http://schemas.microsoft.com/office/drawing/2014/main" id="{6A23876A-E8B0-6741-A93F-15E1BB38CEE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56">
              <a:extLst>
                <a:ext uri="{FF2B5EF4-FFF2-40B4-BE49-F238E27FC236}">
                  <a16:creationId xmlns:a16="http://schemas.microsoft.com/office/drawing/2014/main" id="{782EE8EB-0FE7-CE46-B9FE-9BD122D40AF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57">
              <a:extLst>
                <a:ext uri="{FF2B5EF4-FFF2-40B4-BE49-F238E27FC236}">
                  <a16:creationId xmlns:a16="http://schemas.microsoft.com/office/drawing/2014/main" id="{7B74C051-0FF4-DD48-B726-CAF1C4B698F0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8">
              <a:extLst>
                <a:ext uri="{FF2B5EF4-FFF2-40B4-BE49-F238E27FC236}">
                  <a16:creationId xmlns:a16="http://schemas.microsoft.com/office/drawing/2014/main" id="{22FCD7FA-1173-634D-AF7A-C9A870C22E4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9">
              <a:extLst>
                <a:ext uri="{FF2B5EF4-FFF2-40B4-BE49-F238E27FC236}">
                  <a16:creationId xmlns:a16="http://schemas.microsoft.com/office/drawing/2014/main" id="{B7F45348-75A1-6B42-8A13-459449562A65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  <p:pic>
        <p:nvPicPr>
          <p:cNvPr id="66" name="图形 65">
            <a:extLst>
              <a:ext uri="{FF2B5EF4-FFF2-40B4-BE49-F238E27FC236}">
                <a16:creationId xmlns:a16="http://schemas.microsoft.com/office/drawing/2014/main" id="{62A58F7D-3C3D-ED44-AB62-88CB884ACB8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93741" y="1625159"/>
            <a:ext cx="3494075" cy="3302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292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68456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调试模式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&amp;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日志输出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4D8B1099-9C94-614B-B67B-FB90F4D1CE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3612" y="1101394"/>
            <a:ext cx="8574788" cy="5756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3066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空跑特性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DE110F8-4E3A-9B40-96FC-7950AF96F1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701" y="1557267"/>
            <a:ext cx="11562597" cy="4995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39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字段映射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3ED635C6-3CB9-A144-88C7-3826DD0C4E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515" y="1167213"/>
            <a:ext cx="6684285" cy="522557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393B76DD-416A-9D43-A491-EC9BE6F562B8}"/>
              </a:ext>
            </a:extLst>
          </p:cNvPr>
          <p:cNvSpPr txBox="1"/>
          <p:nvPr/>
        </p:nvSpPr>
        <p:spPr>
          <a:xfrm>
            <a:off x="7162800" y="1129113"/>
            <a:ext cx="4864099" cy="1670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结构体属性与数据表字段按照一定规则自动做映射匹配，是基于结构体做字段过滤与数据转换的基础特性。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1BACBEE-BCCE-4A43-9A64-5CC4104326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2800" y="3800802"/>
            <a:ext cx="4963801" cy="26242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77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类型识别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F5164F0-2BCD-2741-A242-2FE17166A9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6546" y="1096254"/>
            <a:ext cx="7998907" cy="576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691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类型转换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67CE55-5044-C54E-AD95-2DBC7CF047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2" y="1096889"/>
            <a:ext cx="10288636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530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708315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类型转换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en-US" altLang="zh-CN" sz="2400" spc="300" dirty="0" err="1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UnmarshalValue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6ACA1016-FFD1-7648-AD17-78B60A1E18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45" y="1100793"/>
            <a:ext cx="6720595" cy="575720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CAC7489-F6BA-9A46-8BE5-895BAF7153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5340" y="1096889"/>
            <a:ext cx="5036660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3169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嵌套事务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D28C5B03-BA5D-9A44-ADEC-165C5987F1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5900" y="1096889"/>
            <a:ext cx="5471164" cy="576111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347C3B0-2F03-A041-9469-EE1A646A36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9860" y="2540289"/>
            <a:ext cx="6121116" cy="4343111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:a16="http://schemas.microsoft.com/office/drawing/2014/main" id="{63761948-9508-8F41-BC99-28AD43EB1F76}"/>
              </a:ext>
            </a:extLst>
          </p:cNvPr>
          <p:cNvSpPr/>
          <p:nvPr/>
        </p:nvSpPr>
        <p:spPr>
          <a:xfrm>
            <a:off x="299860" y="1160936"/>
            <a:ext cx="6266040" cy="1346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统一使用</a:t>
            </a:r>
            <a:r>
              <a:rPr lang="en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Transaction</a:t>
            </a:r>
            <a:r>
              <a:rPr lang="zh-CN" altLang="en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闭包</a:t>
            </a: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方法实现事务操作，组件会自动实现嵌套事务处理，开发者不在焦虑</a:t>
            </a:r>
            <a:r>
              <a:rPr lang="en-US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Begin/Commit/Rollback</a:t>
            </a: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的管理。当给定的闭包方法返回的</a:t>
            </a:r>
            <a:r>
              <a:rPr lang="en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error</a:t>
            </a: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为</a:t>
            </a:r>
            <a:r>
              <a:rPr lang="en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nil</a:t>
            </a: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，那么闭包执行结束后当前事务自动执行</a:t>
            </a:r>
            <a:r>
              <a:rPr lang="en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Commit</a:t>
            </a: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；否则执行</a:t>
            </a:r>
            <a:r>
              <a:rPr lang="en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Rollback</a:t>
            </a: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。如果闭包内部产生</a:t>
            </a:r>
            <a:r>
              <a:rPr lang="en" altLang="zh-CN" sz="1400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panic</a:t>
            </a:r>
            <a:r>
              <a:rPr lang="zh-CN" altLang="en-US" sz="14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，事务也将自动回滚，以保证操作安全。</a:t>
            </a:r>
          </a:p>
        </p:txBody>
      </p:sp>
    </p:spTree>
    <p:extLst>
      <p:ext uri="{BB962C8B-B14F-4D97-AF65-F5344CB8AC3E}">
        <p14:creationId xmlns:p14="http://schemas.microsoft.com/office/powerpoint/2010/main" val="420459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934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链路跟踪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22" name="Picture 2">
            <a:extLst>
              <a:ext uri="{FF2B5EF4-FFF2-40B4-BE49-F238E27FC236}">
                <a16:creationId xmlns:a16="http://schemas.microsoft.com/office/drawing/2014/main" id="{4450EDA1-38B4-FE49-8D4D-F246385BC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8667" y="2453494"/>
            <a:ext cx="6063333" cy="44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0C52FA25-D817-254E-A58A-FC4E1365AE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53494"/>
            <a:ext cx="5991963" cy="4404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3">
            <a:extLst>
              <a:ext uri="{FF2B5EF4-FFF2-40B4-BE49-F238E27FC236}">
                <a16:creationId xmlns:a16="http://schemas.microsoft.com/office/drawing/2014/main" id="{3513A33A-6F70-934C-ADF0-B76B4FEB53BF}"/>
              </a:ext>
            </a:extLst>
          </p:cNvPr>
          <p:cNvSpPr/>
          <p:nvPr/>
        </p:nvSpPr>
        <p:spPr>
          <a:xfrm>
            <a:off x="236489" y="1163589"/>
            <a:ext cx="11927100" cy="12899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作为一款工程化完备的开发框架，</a:t>
            </a:r>
            <a:r>
              <a:rPr lang="en" altLang="zh-CN" dirty="0" err="1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GoFrame</a:t>
            </a:r>
            <a:r>
              <a:rPr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实现了标准化的分布式链路跟踪（ </a:t>
            </a:r>
            <a:r>
              <a:rPr lang="en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Distributed Tracing </a:t>
            </a:r>
            <a:r>
              <a:rPr lang="zh-CN" altLang="e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）</a:t>
            </a:r>
            <a:r>
              <a:rPr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特性，采用</a:t>
            </a:r>
            <a:r>
              <a:rPr lang="en-US" altLang="zh-CN" dirty="0" err="1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OpenTelemetry</a:t>
            </a:r>
            <a:r>
              <a:rPr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标准，通过</a:t>
            </a:r>
            <a:r>
              <a:rPr lang="en" altLang="zh-CN" dirty="0" err="1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GoFrame</a:t>
            </a:r>
            <a:r>
              <a:rPr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开发框架开发者可以非常简便地使用</a:t>
            </a:r>
            <a:r>
              <a:rPr lang="en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Tracing</a:t>
            </a:r>
            <a:r>
              <a:rPr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特性。</a:t>
            </a:r>
            <a:r>
              <a:rPr lang="en-US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组件也实现完善的链路跟踪特性，该特性对于服务化架构的业务非常重要。</a:t>
            </a:r>
          </a:p>
        </p:txBody>
      </p:sp>
    </p:spTree>
    <p:extLst>
      <p:ext uri="{BB962C8B-B14F-4D97-AF65-F5344CB8AC3E}">
        <p14:creationId xmlns:p14="http://schemas.microsoft.com/office/powerpoint/2010/main" val="99567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接口开发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驱动开发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4708DCCA-48BE-5540-9FCE-36ECD42448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6315" y="1096889"/>
            <a:ext cx="11217960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54991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高级特性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接口开发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回调处理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7FEFD0-33E4-714F-ADBD-8DC91BD78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15" y="1096889"/>
            <a:ext cx="8523977" cy="57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8864CE6E-78F6-5E40-881B-52D107AC9352}"/>
              </a:ext>
            </a:extLst>
          </p:cNvPr>
          <p:cNvSpPr txBox="1"/>
          <p:nvPr/>
        </p:nvSpPr>
        <p:spPr>
          <a:xfrm>
            <a:off x="9180293" y="1096889"/>
            <a:ext cx="3011708" cy="50293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kumimoji="1"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组件充分采用精心考量的接口化设计，使得整个组件的灵活性和扩展性非常强大。</a:t>
            </a:r>
            <a:endParaRPr kumimoji="1" lang="en-US" altLang="zh-CN" dirty="0">
              <a:solidFill>
                <a:srgbClr val="363F4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kumimoji="1" lang="en-US" altLang="zh-CN" dirty="0">
              <a:solidFill>
                <a:srgbClr val="363F4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DB</a:t>
            </a:r>
            <a:r>
              <a:rPr kumimoji="1"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接口定义中任何接口方法均可自定义实现覆盖</a:t>
            </a:r>
            <a:r>
              <a:rPr kumimoji="1" lang="en-US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/</a:t>
            </a:r>
            <a:r>
              <a:rPr kumimoji="1"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扩展。</a:t>
            </a:r>
            <a:endParaRPr kumimoji="1" lang="en-US" altLang="zh-CN" dirty="0">
              <a:solidFill>
                <a:srgbClr val="363F4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kumimoji="1" lang="en-US" altLang="zh-CN" dirty="0">
              <a:solidFill>
                <a:srgbClr val="363F4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kumimoji="1" lang="en-US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kumimoji="1"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组件中的其他子级模块</a:t>
            </a:r>
            <a:r>
              <a:rPr kumimoji="1" lang="en-US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Feature</a:t>
            </a:r>
            <a:r>
              <a:rPr kumimoji="1"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均是依赖</a:t>
            </a:r>
            <a:r>
              <a:rPr kumimoji="1" lang="en-US" altLang="zh-CN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DB</a:t>
            </a:r>
            <a:r>
              <a:rPr kumimoji="1" lang="zh-CN" altLang="en-US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接口实现。</a:t>
            </a:r>
          </a:p>
        </p:txBody>
      </p:sp>
    </p:spTree>
    <p:extLst>
      <p:ext uri="{BB962C8B-B14F-4D97-AF65-F5344CB8AC3E}">
        <p14:creationId xmlns:p14="http://schemas.microsoft.com/office/powerpoint/2010/main" val="3990417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15696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框架介绍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423AA11F-D77D-CF4D-9557-00B97780B34C}"/>
              </a:ext>
            </a:extLst>
          </p:cNvPr>
          <p:cNvSpPr/>
          <p:nvPr/>
        </p:nvSpPr>
        <p:spPr>
          <a:xfrm>
            <a:off x="2499589" y="3121511"/>
            <a:ext cx="7192822" cy="614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" altLang="zh-CN" sz="2000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GoFrame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是一款模块化、高性能、企业级的</a:t>
            </a:r>
            <a:r>
              <a:rPr lang="en" altLang="zh-CN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</a:t>
            </a:r>
            <a:r>
              <a:rPr lang="zh-CN" altLang="en-US" sz="20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基础开发框架。</a:t>
            </a:r>
            <a:endParaRPr lang="en-US" altLang="zh-CN" sz="20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F5A72928-FBDB-D34A-8851-7852CE6A31E6}"/>
              </a:ext>
            </a:extLst>
          </p:cNvPr>
          <p:cNvSpPr/>
          <p:nvPr/>
        </p:nvSpPr>
        <p:spPr>
          <a:xfrm>
            <a:off x="741315" y="4424451"/>
            <a:ext cx="10733928" cy="1295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" altLang="zh-CN" dirty="0" err="1">
                <a:latin typeface="Microsoft YaHei" panose="020B0503020204020204" pitchFamily="34" charset="-122"/>
                <a:ea typeface="Microsoft YaHei" panose="020B0503020204020204" pitchFamily="34" charset="-122"/>
              </a:rPr>
              <a:t>GoFrame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解决的核心痛点是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Golang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项目的工程化问题，她致力于建立一款由开源社区驱动的，满足高效、严谨、易使用、易维护特征的</a:t>
            </a:r>
            <a:r>
              <a:rPr lang="e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Golang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开发框架，通过开源社区的形式让更多的人参与进来共同完善，将通用核心的基础组件从业务中解耦出来统一维护，而不用每个企业和团队都单独创建并维护重复性的轮子。</a:t>
            </a:r>
            <a:endParaRPr lang="zh-CN" altLang="en-US" dirty="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0F0D0095-D7DA-FC43-990A-7C227D09D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000" y="1611521"/>
            <a:ext cx="1440000" cy="14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1155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2BBC9B6-68A0-4B9D-BC2A-79ACE91852BD}"/>
              </a:ext>
            </a:extLst>
          </p:cNvPr>
          <p:cNvGrpSpPr/>
          <p:nvPr/>
        </p:nvGrpSpPr>
        <p:grpSpPr>
          <a:xfrm>
            <a:off x="1" y="843158"/>
            <a:ext cx="3166651" cy="1451312"/>
            <a:chOff x="0" y="842963"/>
            <a:chExt cx="3167063" cy="1450976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0" scaled="0"/>
          </a:gradFill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506F2786-1446-4B29-B677-FD632C8E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90588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AD7E8138-BE7A-476A-AE86-C298B2647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842963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A32DE47F-10DB-479F-BB99-2222C2051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1401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4E23C1CC-1CBB-47AF-9C65-76E6781CD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995363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A7DE7C70-6CE6-4520-B9BC-E209643A5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82688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127A38D2-D88B-48FC-8BBC-A779DB9C3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357313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786E5DB0-0BE9-4127-BA33-C4B75844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38263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2CCC3F3A-732C-4602-B6CA-8B3269B8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1293813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DC0E4760-CF0A-4C9F-9BBC-5504F8EA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2751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6F215A7B-8BE3-4811-980D-C64C508D4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75" y="1633538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A1318570-2AF4-4718-81A8-278B79C90F37}"/>
              </a:ext>
            </a:extLst>
          </p:cNvPr>
          <p:cNvSpPr txBox="1"/>
          <p:nvPr/>
        </p:nvSpPr>
        <p:spPr>
          <a:xfrm flipH="1">
            <a:off x="4621321" y="2876336"/>
            <a:ext cx="426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spc="3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defRPr>
            </a:lvl1pPr>
          </a:lstStyle>
          <a:p>
            <a:pPr defTabSz="685800"/>
            <a:r>
              <a:rPr lang="en-US" altLang="zh-CN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与</a:t>
            </a:r>
            <a:r>
              <a:rPr lang="en-US" altLang="zh-CN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endParaRPr lang="zh-CN" altLang="en-US" sz="4800" b="0" dirty="0">
              <a:ln w="6350">
                <a:noFill/>
              </a:ln>
              <a:solidFill>
                <a:schemeClr val="accent5">
                  <a:lumMod val="50000"/>
                </a:schemeClr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9BF431FF-9D1C-4345-8A16-DD50BE8CBB0D}"/>
              </a:ext>
            </a:extLst>
          </p:cNvPr>
          <p:cNvGrpSpPr/>
          <p:nvPr/>
        </p:nvGrpSpPr>
        <p:grpSpPr>
          <a:xfrm>
            <a:off x="3216052" y="2759531"/>
            <a:ext cx="1074912" cy="1074912"/>
            <a:chOff x="5523005" y="2186837"/>
            <a:chExt cx="642258" cy="642258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0CFEF1C-4673-4560-80A4-639C9E9EC30E}"/>
                </a:ext>
              </a:extLst>
            </p:cNvPr>
            <p:cNvSpPr/>
            <p:nvPr/>
          </p:nvSpPr>
          <p:spPr>
            <a:xfrm>
              <a:off x="5523005" y="2186837"/>
              <a:ext cx="642258" cy="642258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>
                <a:solidFill>
                  <a:srgbClr val="363F4A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FDB38D9-4D41-4C5F-9B97-C4F1395D92C2}"/>
                </a:ext>
              </a:extLst>
            </p:cNvPr>
            <p:cNvSpPr txBox="1"/>
            <p:nvPr/>
          </p:nvSpPr>
          <p:spPr>
            <a:xfrm>
              <a:off x="5620394" y="2256628"/>
              <a:ext cx="504948" cy="4965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rPr>
                <a:t>05</a:t>
              </a:r>
              <a:endParaRPr lang="zh-CN" altLang="en-US" sz="4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8" name="图形 17">
            <a:extLst>
              <a:ext uri="{FF2B5EF4-FFF2-40B4-BE49-F238E27FC236}">
                <a16:creationId xmlns:a16="http://schemas.microsoft.com/office/drawing/2014/main" id="{CD4D26EE-2E6B-6143-9EB4-1137B4B68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93741" y="1625159"/>
            <a:ext cx="3494075" cy="3302443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6B035AF1-1D9E-8445-84ED-8C3CC842F7A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-241257" y="4357250"/>
            <a:ext cx="3766340" cy="2677589"/>
            <a:chOff x="2074" y="-2"/>
            <a:chExt cx="4082" cy="2902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10800000" scaled="0"/>
          </a:gradFill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64C8AF31-4CB1-3043-B05A-42D50B8FA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320E7EE-04A0-D34B-B609-6D17393EA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1224D3E0-1B22-7D41-8886-7D85C19FC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BDE6DB2-4BE0-5C49-B6BD-A3FAF719A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51193D41-F599-2943-AD2B-FC621B7BA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44E17BB-F9CD-8C44-BD01-367C1BFE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D3659347-0D66-1848-B730-F91C54E112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2F8B9998-0A92-3043-A6B2-49ABFB21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813CC260-6AEC-B647-B831-0E75468F1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7CC500AE-CC1C-7243-91D6-15566DF64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94F29FDB-19F6-204F-9C02-70F737EF9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Oval 16">
              <a:extLst>
                <a:ext uri="{FF2B5EF4-FFF2-40B4-BE49-F238E27FC236}">
                  <a16:creationId xmlns:a16="http://schemas.microsoft.com/office/drawing/2014/main" id="{8524E866-D458-4B44-8C1E-FB1A0CF42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C34C671B-8618-B24C-BA55-DD12B535B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3D38BB4B-8A1B-AD4C-A8D5-09A3FDC38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78FFC63C-5768-2B49-BAE0-877CA6642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310E6E08-3B1A-4944-A1CA-EEDDCA584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DB02443A-0E3A-0E40-9C69-2655D3FE5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48D4C04E-B82C-EA46-B796-39B8A7A9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88D279AB-0CDD-FF42-A0CF-F0932C5A5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3C5A8260-082B-4E4F-B514-11EC528AB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1A635C7F-AA73-0E4C-9DE3-7069FCAA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9F81CDE2-C0F7-594A-89B7-A68C5D16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3111F74B-EDBB-F040-BE6E-768180551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04E72A7A-0286-D54E-95BE-F4EFFCA8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52383266-2796-6A41-A31A-8DE17CE9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F86FA46-E6F0-E34B-AA13-4EA7FED4B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7C0A1A19-49C5-324B-8B51-14035F14A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800F2C3-D5F1-514C-9985-3BE149E65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4ED8C022-E455-E040-BE1F-9E5E23EF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80C1ED1-44C0-A540-88C5-B1336D4084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7A562505-98F9-1349-B1F0-2E8542677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7E7EF776-89FF-764C-A1B3-47C3AA2B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6919BC5B-BEB7-C643-9B6E-A75B68844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D49FFC5-188A-FC4B-8F8F-2A10E0785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DF893BBF-2DAC-0848-87CB-3C239AC0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EFA6537-17A0-7446-A45C-F6DF7B97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0793D355-BD97-F448-8C4F-8473F837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324C4AEB-42A4-DA4C-93A0-B1CA16371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FE2496DE-A251-6443-B460-B38975BF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FC627CE6-C639-3F43-982E-BFB9623E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381200A9-BBCC-C44C-9F38-E391F221A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EBFD5E5B-6620-A24E-B6DC-EFB8F182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Oval 53">
              <a:extLst>
                <a:ext uri="{FF2B5EF4-FFF2-40B4-BE49-F238E27FC236}">
                  <a16:creationId xmlns:a16="http://schemas.microsoft.com/office/drawing/2014/main" id="{D78B4F16-028B-6449-9D26-3E22EDC78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54">
              <a:extLst>
                <a:ext uri="{FF2B5EF4-FFF2-40B4-BE49-F238E27FC236}">
                  <a16:creationId xmlns:a16="http://schemas.microsoft.com/office/drawing/2014/main" id="{2E0E11E3-8FFC-554B-A82C-63B0BBEA0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CBB06BFC-35A7-A945-BC34-F3159B484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D3A3AA47-5EF2-E042-8D17-BC5FC9994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B65DDDCD-32EF-5E42-A0E2-A262F2300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8522B145-B0BC-144E-A4C1-0012EE08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614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32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封装设计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痛点举例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BE7E93ED-19B9-A44A-9F60-63182820E6A3}"/>
              </a:ext>
            </a:extLst>
          </p:cNvPr>
          <p:cNvSpPr/>
          <p:nvPr/>
        </p:nvSpPr>
        <p:spPr>
          <a:xfrm>
            <a:off x="7294324" y="1875691"/>
            <a:ext cx="4897676" cy="33727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必须定义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tag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关联表结构与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struct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属性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不支持通过返回对象指定需要查询的字段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无法对输入对象属性名称进行自动字段过滤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需要创建中间查询结果对象执行赋值转换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需要提前初始化返回对象，不管有无查询到数据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没有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对象封装操作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太多的字符串硬编码，例如表名和字段的硬编码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不支持链路跟踪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不支持</a:t>
            </a:r>
            <a:r>
              <a:rPr lang="en" altLang="zh-CN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SQL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日志输出</a:t>
            </a:r>
            <a:endParaRPr lang="zh-CN" altLang="en-US" sz="1600" b="0" dirty="0">
              <a:solidFill>
                <a:srgbClr val="D4D4D4"/>
              </a:solidFill>
              <a:effectLst/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FEA806F8-4112-D842-993F-B4DB83AB15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6701" y="1875691"/>
            <a:ext cx="7180492" cy="414666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34AF66A-E047-614E-92C8-78FFCA423D27}"/>
              </a:ext>
            </a:extLst>
          </p:cNvPr>
          <p:cNvSpPr txBox="1"/>
          <p:nvPr/>
        </p:nvSpPr>
        <p:spPr>
          <a:xfrm>
            <a:off x="2392471" y="6022359"/>
            <a:ext cx="1981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>
                <a:latin typeface="Microsoft YaHei" panose="020B0503020204020204" pitchFamily="34" charset="-122"/>
                <a:ea typeface="Microsoft YaHei" panose="020B0503020204020204" pitchFamily="34" charset="-122"/>
              </a:rPr>
              <a:t>一个简单的</a:t>
            </a:r>
            <a:r>
              <a:rPr kumimoji="1" lang="en-US" altLang="zh-CN" sz="1200">
                <a:latin typeface="Microsoft YaHei" panose="020B0503020204020204" pitchFamily="34" charset="-122"/>
                <a:ea typeface="Microsoft YaHei" panose="020B0503020204020204" pitchFamily="34" charset="-122"/>
              </a:rPr>
              <a:t>GRPC</a:t>
            </a:r>
            <a:r>
              <a:rPr kumimoji="1" lang="zh-CN" altLang="en-US" sz="1200">
                <a:latin typeface="Microsoft YaHei" panose="020B0503020204020204" pitchFamily="34" charset="-122"/>
                <a:ea typeface="Microsoft YaHei" panose="020B0503020204020204" pitchFamily="34" charset="-122"/>
              </a:rPr>
              <a:t>接口示例</a:t>
            </a:r>
          </a:p>
        </p:txBody>
      </p:sp>
    </p:spTree>
    <p:extLst>
      <p:ext uri="{BB962C8B-B14F-4D97-AF65-F5344CB8AC3E}">
        <p14:creationId xmlns:p14="http://schemas.microsoft.com/office/powerpoint/2010/main" val="165443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32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封装设计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改进方案</a:t>
            </a:r>
            <a:endParaRPr kumimoji="1" lang="en-US" altLang="zh-CN" sz="240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B7FB25B0-B4E7-D34D-828C-766157CB3E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41725"/>
            <a:ext cx="12192000" cy="3216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矩形 1">
            <a:extLst>
              <a:ext uri="{FF2B5EF4-FFF2-40B4-BE49-F238E27FC236}">
                <a16:creationId xmlns:a16="http://schemas.microsoft.com/office/drawing/2014/main" id="{2ED355A1-A955-EC4B-900E-46A3CA78472D}"/>
              </a:ext>
            </a:extLst>
          </p:cNvPr>
          <p:cNvSpPr/>
          <p:nvPr/>
        </p:nvSpPr>
        <p:spPr>
          <a:xfrm>
            <a:off x="411892" y="1254462"/>
            <a:ext cx="5684108" cy="23164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查询结果对象无需特殊标签定义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支持根据指定对象自动识别查询字段，而不是全部</a:t>
            </a:r>
            <a:r>
              <a:rPr lang="en" altLang="zh-CN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SELECT *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支持根据指定对象自动过滤不存在的字段内容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使用</a:t>
            </a:r>
            <a:r>
              <a:rPr lang="en" altLang="zh-CN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对象封装代码设计，通过对象方式操作数据表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en" altLang="zh-CN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对象将关联的表名及字段名进行封装，避免字符串硬编码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无需提前定义实体对象接受返回结果，无需创建中间实体对象用于接口返回对象的赋值转换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294D0D97-154B-3344-8010-FEB37849231C}"/>
              </a:ext>
            </a:extLst>
          </p:cNvPr>
          <p:cNvSpPr/>
          <p:nvPr/>
        </p:nvSpPr>
        <p:spPr>
          <a:xfrm>
            <a:off x="6231925" y="1900792"/>
            <a:ext cx="5684108" cy="16700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 typeface="+mj-lt"/>
              <a:buAutoNum type="arabicPeriod" startAt="7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查询结果对象无需提前初始化，查询到数据时才会自动创建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7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en" altLang="zh-CN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context</a:t>
            </a: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输入，以便支持链路跟踪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7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支持</a:t>
            </a:r>
            <a:r>
              <a:rPr lang="en" altLang="zh-CN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SQL</a:t>
            </a: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日志输出能力，支持开关功能</a:t>
            </a:r>
          </a:p>
          <a:p>
            <a:pPr marL="342900" indent="-342900">
              <a:lnSpc>
                <a:spcPct val="150000"/>
              </a:lnSpc>
              <a:buFont typeface="+mj-lt"/>
              <a:buAutoNum type="arabicPeriod" startAt="7"/>
            </a:pP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数据模型、数据操作、业务逻辑解耦，支持</a:t>
            </a:r>
            <a:r>
              <a:rPr lang="en" altLang="zh-CN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及</a:t>
            </a:r>
            <a:r>
              <a:rPr lang="en" altLang="zh-CN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Model</a:t>
            </a:r>
            <a:r>
              <a:rPr lang="zh-CN" altLang="en-US" sz="1400" b="0" i="0">
                <a:solidFill>
                  <a:srgbClr val="172B4D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代码工具化自动生成，提高开发效率，便于规范落地</a:t>
            </a:r>
          </a:p>
        </p:txBody>
      </p:sp>
    </p:spTree>
    <p:extLst>
      <p:ext uri="{BB962C8B-B14F-4D97-AF65-F5344CB8AC3E}">
        <p14:creationId xmlns:p14="http://schemas.microsoft.com/office/powerpoint/2010/main" val="1402872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3932359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DAO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封装设计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开发工具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756270D-28EA-F440-A4A5-DC50244C1F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2014" y="1096889"/>
            <a:ext cx="11337655" cy="576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392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2BBC9B6-68A0-4B9D-BC2A-79ACE91852BD}"/>
              </a:ext>
            </a:extLst>
          </p:cNvPr>
          <p:cNvGrpSpPr/>
          <p:nvPr/>
        </p:nvGrpSpPr>
        <p:grpSpPr>
          <a:xfrm>
            <a:off x="1" y="843158"/>
            <a:ext cx="3166651" cy="1451312"/>
            <a:chOff x="0" y="842963"/>
            <a:chExt cx="3167063" cy="1450976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0" scaled="0"/>
          </a:gradFill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506F2786-1446-4B29-B677-FD632C8E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90588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AD7E8138-BE7A-476A-AE86-C298B2647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842963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A32DE47F-10DB-479F-BB99-2222C2051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1401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4E23C1CC-1CBB-47AF-9C65-76E6781CD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995363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A7DE7C70-6CE6-4520-B9BC-E209643A5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82688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127A38D2-D88B-48FC-8BBC-A779DB9C3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357313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786E5DB0-0BE9-4127-BA33-C4B75844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38263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2CCC3F3A-732C-4602-B6CA-8B3269B8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1293813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DC0E4760-CF0A-4C9F-9BBC-5504F8EA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2751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6F215A7B-8BE3-4811-980D-C64C508D4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75" y="1633538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A1318570-2AF4-4718-81A8-278B79C90F37}"/>
              </a:ext>
            </a:extLst>
          </p:cNvPr>
          <p:cNvSpPr txBox="1"/>
          <p:nvPr/>
        </p:nvSpPr>
        <p:spPr>
          <a:xfrm flipH="1">
            <a:off x="4729273" y="2411275"/>
            <a:ext cx="426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spc="3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defRPr>
            </a:lvl1pPr>
          </a:lstStyle>
          <a:p>
            <a:pPr defTabSz="685800"/>
            <a:r>
              <a:rPr lang="zh-CN" altLang="en-US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实战项目示例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9BF431FF-9D1C-4345-8A16-DD50BE8CBB0D}"/>
              </a:ext>
            </a:extLst>
          </p:cNvPr>
          <p:cNvGrpSpPr/>
          <p:nvPr/>
        </p:nvGrpSpPr>
        <p:grpSpPr>
          <a:xfrm>
            <a:off x="3324004" y="2294470"/>
            <a:ext cx="1074912" cy="1074912"/>
            <a:chOff x="5523005" y="2186837"/>
            <a:chExt cx="642258" cy="642258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0CFEF1C-4673-4560-80A4-639C9E9EC30E}"/>
                </a:ext>
              </a:extLst>
            </p:cNvPr>
            <p:cNvSpPr/>
            <p:nvPr/>
          </p:nvSpPr>
          <p:spPr>
            <a:xfrm>
              <a:off x="5523005" y="2186837"/>
              <a:ext cx="642258" cy="642258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>
                <a:solidFill>
                  <a:srgbClr val="363F4A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FDB38D9-4D41-4C5F-9B97-C4F1395D92C2}"/>
                </a:ext>
              </a:extLst>
            </p:cNvPr>
            <p:cNvSpPr txBox="1"/>
            <p:nvPr/>
          </p:nvSpPr>
          <p:spPr>
            <a:xfrm>
              <a:off x="5620394" y="2256628"/>
              <a:ext cx="506863" cy="4965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rPr>
                <a:t>06</a:t>
              </a:r>
              <a:endParaRPr lang="zh-CN" altLang="en-US" sz="4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8" name="图形 17">
            <a:extLst>
              <a:ext uri="{FF2B5EF4-FFF2-40B4-BE49-F238E27FC236}">
                <a16:creationId xmlns:a16="http://schemas.microsoft.com/office/drawing/2014/main" id="{CD4D26EE-2E6B-6143-9EB4-1137B4B68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93741" y="1625159"/>
            <a:ext cx="3494075" cy="3302443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6B035AF1-1D9E-8445-84ED-8C3CC842F7A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-241257" y="4357250"/>
            <a:ext cx="3766340" cy="2677589"/>
            <a:chOff x="2074" y="-2"/>
            <a:chExt cx="4082" cy="2902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10800000" scaled="0"/>
          </a:gradFill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64C8AF31-4CB1-3043-B05A-42D50B8FA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320E7EE-04A0-D34B-B609-6D17393EA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1224D3E0-1B22-7D41-8886-7D85C19FC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BDE6DB2-4BE0-5C49-B6BD-A3FAF719A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51193D41-F599-2943-AD2B-FC621B7BA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44E17BB-F9CD-8C44-BD01-367C1BFE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D3659347-0D66-1848-B730-F91C54E112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2F8B9998-0A92-3043-A6B2-49ABFB21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813CC260-6AEC-B647-B831-0E75468F1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7CC500AE-CC1C-7243-91D6-15566DF64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94F29FDB-19F6-204F-9C02-70F737EF9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Oval 16">
              <a:extLst>
                <a:ext uri="{FF2B5EF4-FFF2-40B4-BE49-F238E27FC236}">
                  <a16:creationId xmlns:a16="http://schemas.microsoft.com/office/drawing/2014/main" id="{8524E866-D458-4B44-8C1E-FB1A0CF42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C34C671B-8618-B24C-BA55-DD12B535B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3D38BB4B-8A1B-AD4C-A8D5-09A3FDC38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78FFC63C-5768-2B49-BAE0-877CA6642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310E6E08-3B1A-4944-A1CA-EEDDCA584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DB02443A-0E3A-0E40-9C69-2655D3FE5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48D4C04E-B82C-EA46-B796-39B8A7A9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88D279AB-0CDD-FF42-A0CF-F0932C5A5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3C5A8260-082B-4E4F-B514-11EC528AB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1A635C7F-AA73-0E4C-9DE3-7069FCAA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9F81CDE2-C0F7-594A-89B7-A68C5D16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3111F74B-EDBB-F040-BE6E-768180551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04E72A7A-0286-D54E-95BE-F4EFFCA8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52383266-2796-6A41-A31A-8DE17CE9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F86FA46-E6F0-E34B-AA13-4EA7FED4B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7C0A1A19-49C5-324B-8B51-14035F14A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800F2C3-D5F1-514C-9985-3BE149E65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4ED8C022-E455-E040-BE1F-9E5E23EF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80C1ED1-44C0-A540-88C5-B1336D4084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7A562505-98F9-1349-B1F0-2E8542677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7E7EF776-89FF-764C-A1B3-47C3AA2B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6919BC5B-BEB7-C643-9B6E-A75B68844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D49FFC5-188A-FC4B-8F8F-2A10E0785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DF893BBF-2DAC-0848-87CB-3C239AC0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EFA6537-17A0-7446-A45C-F6DF7B97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0793D355-BD97-F448-8C4F-8473F837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324C4AEB-42A4-DA4C-93A0-B1CA16371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FE2496DE-A251-6443-B460-B38975BF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FC627CE6-C639-3F43-982E-BFB9623E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381200A9-BBCC-C44C-9F38-E391F221A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EBFD5E5B-6620-A24E-B6DC-EFB8F182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Oval 53">
              <a:extLst>
                <a:ext uri="{FF2B5EF4-FFF2-40B4-BE49-F238E27FC236}">
                  <a16:creationId xmlns:a16="http://schemas.microsoft.com/office/drawing/2014/main" id="{D78B4F16-028B-6449-9D26-3E22EDC78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54">
              <a:extLst>
                <a:ext uri="{FF2B5EF4-FFF2-40B4-BE49-F238E27FC236}">
                  <a16:creationId xmlns:a16="http://schemas.microsoft.com/office/drawing/2014/main" id="{2E0E11E3-8FFC-554B-A82C-63B0BBEA0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CBB06BFC-35A7-A945-BC34-F3159B484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D3A3AA47-5EF2-E042-8D17-BC5FC9994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B65DDDCD-32EF-5E42-A0E2-A262F2300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8522B145-B0BC-144E-A4C1-0012EE08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4474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6" name="组合 155">
            <a:extLst>
              <a:ext uri="{FF2B5EF4-FFF2-40B4-BE49-F238E27FC236}">
                <a16:creationId xmlns:a16="http://schemas.microsoft.com/office/drawing/2014/main" id="{8D84563C-7836-4670-B438-F0A0D05359BF}"/>
              </a:ext>
            </a:extLst>
          </p:cNvPr>
          <p:cNvGrpSpPr/>
          <p:nvPr/>
        </p:nvGrpSpPr>
        <p:grpSpPr>
          <a:xfrm>
            <a:off x="1672868" y="2451342"/>
            <a:ext cx="8427688" cy="1730365"/>
            <a:chOff x="1672868" y="2451342"/>
            <a:chExt cx="8427688" cy="1730365"/>
          </a:xfrm>
        </p:grpSpPr>
        <p:grpSp>
          <p:nvGrpSpPr>
            <p:cNvPr id="149" name="组合 148">
              <a:extLst>
                <a:ext uri="{FF2B5EF4-FFF2-40B4-BE49-F238E27FC236}">
                  <a16:creationId xmlns:a16="http://schemas.microsoft.com/office/drawing/2014/main" id="{5D75EFFE-FEE2-41AA-8652-75F0B75A2091}"/>
                </a:ext>
              </a:extLst>
            </p:cNvPr>
            <p:cNvGrpSpPr/>
            <p:nvPr/>
          </p:nvGrpSpPr>
          <p:grpSpPr>
            <a:xfrm>
              <a:off x="3250948" y="2451342"/>
              <a:ext cx="6849608" cy="368363"/>
              <a:chOff x="1779473" y="3078161"/>
              <a:chExt cx="6849608" cy="368363"/>
            </a:xfrm>
          </p:grpSpPr>
          <p:sp>
            <p:nvSpPr>
              <p:cNvPr id="139" name="Oval 45">
                <a:extLst>
                  <a:ext uri="{FF2B5EF4-FFF2-40B4-BE49-F238E27FC236}">
                    <a16:creationId xmlns:a16="http://schemas.microsoft.com/office/drawing/2014/main" id="{80896BA9-072E-456E-A757-B21D4D9E0D35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4796" y="3335373"/>
                <a:ext cx="114285" cy="111151"/>
              </a:xfrm>
              <a:prstGeom prst="ellipse">
                <a:avLst/>
              </a:prstGeom>
              <a:gradFill>
                <a:gsLst>
                  <a:gs pos="100000">
                    <a:srgbClr val="363F4A"/>
                  </a:gs>
                  <a:gs pos="0">
                    <a:srgbClr val="0070C0"/>
                  </a:gs>
                </a:gsLst>
                <a:lin ang="108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48" name="组合 147">
                <a:extLst>
                  <a:ext uri="{FF2B5EF4-FFF2-40B4-BE49-F238E27FC236}">
                    <a16:creationId xmlns:a16="http://schemas.microsoft.com/office/drawing/2014/main" id="{5D0DF423-07E5-45F7-BF0F-8AB97529EEA7}"/>
                  </a:ext>
                </a:extLst>
              </p:cNvPr>
              <p:cNvGrpSpPr/>
              <p:nvPr/>
            </p:nvGrpSpPr>
            <p:grpSpPr>
              <a:xfrm>
                <a:off x="1779473" y="3078161"/>
                <a:ext cx="6834106" cy="312377"/>
                <a:chOff x="1779473" y="3078161"/>
                <a:chExt cx="6834106" cy="312377"/>
              </a:xfrm>
            </p:grpSpPr>
            <p:cxnSp>
              <p:nvCxnSpPr>
                <p:cNvPr id="141" name="直接连接符 140">
                  <a:extLst>
                    <a:ext uri="{FF2B5EF4-FFF2-40B4-BE49-F238E27FC236}">
                      <a16:creationId xmlns:a16="http://schemas.microsoft.com/office/drawing/2014/main" id="{414D61CA-7AC1-4227-A25F-4E799051D49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9473" y="3078161"/>
                  <a:ext cx="546063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3" name="直接连接符 142">
                  <a:extLst>
                    <a:ext uri="{FF2B5EF4-FFF2-40B4-BE49-F238E27FC236}">
                      <a16:creationId xmlns:a16="http://schemas.microsoft.com/office/drawing/2014/main" id="{CEC5DE39-DF9B-43EA-96A9-AD406C6D96CB}"/>
                    </a:ext>
                  </a:extLst>
                </p:cNvPr>
                <p:cNvCxnSpPr/>
                <p:nvPr/>
              </p:nvCxnSpPr>
              <p:spPr>
                <a:xfrm>
                  <a:off x="7240103" y="3078161"/>
                  <a:ext cx="696780" cy="31237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45" name="直接连接符 144">
                  <a:extLst>
                    <a:ext uri="{FF2B5EF4-FFF2-40B4-BE49-F238E27FC236}">
                      <a16:creationId xmlns:a16="http://schemas.microsoft.com/office/drawing/2014/main" id="{26215F05-B29C-4AE6-BACA-560C2B9DAC7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6883" y="3390538"/>
                  <a:ext cx="67669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50" name="组合 149">
              <a:extLst>
                <a:ext uri="{FF2B5EF4-FFF2-40B4-BE49-F238E27FC236}">
                  <a16:creationId xmlns:a16="http://schemas.microsoft.com/office/drawing/2014/main" id="{C31D6557-6FCD-4150-921A-22B5E63C1E01}"/>
                </a:ext>
              </a:extLst>
            </p:cNvPr>
            <p:cNvGrpSpPr/>
            <p:nvPr/>
          </p:nvGrpSpPr>
          <p:grpSpPr>
            <a:xfrm rot="10800000">
              <a:off x="1672868" y="3813344"/>
              <a:ext cx="6849608" cy="368363"/>
              <a:chOff x="1779473" y="3078161"/>
              <a:chExt cx="6849608" cy="368363"/>
            </a:xfrm>
          </p:grpSpPr>
          <p:sp>
            <p:nvSpPr>
              <p:cNvPr id="151" name="Oval 45">
                <a:extLst>
                  <a:ext uri="{FF2B5EF4-FFF2-40B4-BE49-F238E27FC236}">
                    <a16:creationId xmlns:a16="http://schemas.microsoft.com/office/drawing/2014/main" id="{8ED233A8-9C61-4D72-8B92-14F30C4235D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8514796" y="3335373"/>
                <a:ext cx="114285" cy="111151"/>
              </a:xfrm>
              <a:prstGeom prst="ellipse">
                <a:avLst/>
              </a:prstGeom>
              <a:gradFill>
                <a:gsLst>
                  <a:gs pos="100000">
                    <a:srgbClr val="363F4A"/>
                  </a:gs>
                  <a:gs pos="0">
                    <a:srgbClr val="0070C0"/>
                  </a:gs>
                </a:gsLst>
                <a:lin ang="10800000" scaled="0"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400"/>
                <a:endParaRPr lang="zh-CN" altLang="en-US" sz="1800">
                  <a:solidFill>
                    <a:prstClr val="black"/>
                  </a:solidFill>
                </a:endParaRPr>
              </a:p>
            </p:txBody>
          </p:sp>
          <p:grpSp>
            <p:nvGrpSpPr>
              <p:cNvPr id="152" name="组合 151">
                <a:extLst>
                  <a:ext uri="{FF2B5EF4-FFF2-40B4-BE49-F238E27FC236}">
                    <a16:creationId xmlns:a16="http://schemas.microsoft.com/office/drawing/2014/main" id="{4606F6A2-721A-4238-BF88-F454E4396EDA}"/>
                  </a:ext>
                </a:extLst>
              </p:cNvPr>
              <p:cNvGrpSpPr/>
              <p:nvPr/>
            </p:nvGrpSpPr>
            <p:grpSpPr>
              <a:xfrm>
                <a:off x="1779473" y="3078161"/>
                <a:ext cx="6834106" cy="312377"/>
                <a:chOff x="1779473" y="3078161"/>
                <a:chExt cx="6834106" cy="312377"/>
              </a:xfrm>
            </p:grpSpPr>
            <p:cxnSp>
              <p:nvCxnSpPr>
                <p:cNvPr id="153" name="直接连接符 152">
                  <a:extLst>
                    <a:ext uri="{FF2B5EF4-FFF2-40B4-BE49-F238E27FC236}">
                      <a16:creationId xmlns:a16="http://schemas.microsoft.com/office/drawing/2014/main" id="{84E3E839-2E04-42DC-94F6-CE421566B04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1779473" y="3078161"/>
                  <a:ext cx="5460630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4" name="直接连接符 153">
                  <a:extLst>
                    <a:ext uri="{FF2B5EF4-FFF2-40B4-BE49-F238E27FC236}">
                      <a16:creationId xmlns:a16="http://schemas.microsoft.com/office/drawing/2014/main" id="{68B21E9A-3AA5-4CD9-85FD-3E3F6B4A481F}"/>
                    </a:ext>
                  </a:extLst>
                </p:cNvPr>
                <p:cNvCxnSpPr/>
                <p:nvPr/>
              </p:nvCxnSpPr>
              <p:spPr>
                <a:xfrm>
                  <a:off x="7240103" y="3078161"/>
                  <a:ext cx="696780" cy="312377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5" name="直接连接符 154">
                  <a:extLst>
                    <a:ext uri="{FF2B5EF4-FFF2-40B4-BE49-F238E27FC236}">
                      <a16:creationId xmlns:a16="http://schemas.microsoft.com/office/drawing/2014/main" id="{7344C364-0A70-4517-AA16-2E3C162377A3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7936883" y="3390538"/>
                  <a:ext cx="676696" cy="0"/>
                </a:xfrm>
                <a:prstGeom prst="line">
                  <a:avLst/>
                </a:prstGeom>
                <a:ln w="1905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</p:grpSp>
      <p:sp>
        <p:nvSpPr>
          <p:cNvPr id="138" name="文本框 137">
            <a:extLst>
              <a:ext uri="{FF2B5EF4-FFF2-40B4-BE49-F238E27FC236}">
                <a16:creationId xmlns:a16="http://schemas.microsoft.com/office/drawing/2014/main" id="{CBE674B2-CD3D-48CD-988E-710F4FC8FE2B}"/>
              </a:ext>
            </a:extLst>
          </p:cNvPr>
          <p:cNvSpPr txBox="1"/>
          <p:nvPr/>
        </p:nvSpPr>
        <p:spPr>
          <a:xfrm>
            <a:off x="3418945" y="2701592"/>
            <a:ext cx="50284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8000" dirty="0">
                <a:solidFill>
                  <a:srgbClr val="363F4A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Q&amp;A</a:t>
            </a:r>
            <a:endParaRPr lang="zh-CN" altLang="en-US" sz="8000" dirty="0">
              <a:solidFill>
                <a:srgbClr val="363F4A"/>
              </a:solidFill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E7EE288B-FAAB-B047-A142-4F89E7D4AE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0" y="4431354"/>
            <a:ext cx="2414923" cy="2426646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086BD2A-03AE-164F-A5F1-FB5AF23D6436}"/>
              </a:ext>
            </a:extLst>
          </p:cNvPr>
          <p:cNvSpPr txBox="1"/>
          <p:nvPr/>
        </p:nvSpPr>
        <p:spPr>
          <a:xfrm>
            <a:off x="704263" y="402645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个人微信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4E13F704-904D-6D48-8F8F-77CE9175CC01}"/>
              </a:ext>
            </a:extLst>
          </p:cNvPr>
          <p:cNvSpPr txBox="1"/>
          <p:nvPr/>
        </p:nvSpPr>
        <p:spPr>
          <a:xfrm>
            <a:off x="10264324" y="4062022"/>
            <a:ext cx="13388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技术交流群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791B623-97D5-9C42-B8A2-EE82CD0049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6277" y="4447524"/>
            <a:ext cx="2414923" cy="2410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5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156966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框架介绍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B5C804C-5373-FA4C-A31B-E71B61E5AD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96272" y="1093262"/>
            <a:ext cx="7399990" cy="5764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48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2BBC9B6-68A0-4B9D-BC2A-79ACE91852BD}"/>
              </a:ext>
            </a:extLst>
          </p:cNvPr>
          <p:cNvGrpSpPr/>
          <p:nvPr/>
        </p:nvGrpSpPr>
        <p:grpSpPr>
          <a:xfrm>
            <a:off x="1" y="843158"/>
            <a:ext cx="3166651" cy="1451312"/>
            <a:chOff x="0" y="842963"/>
            <a:chExt cx="3167063" cy="1450976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0" scaled="0"/>
          </a:gradFill>
        </p:grpSpPr>
        <p:sp>
          <p:nvSpPr>
            <p:cNvPr id="6" name="Freeform 40">
              <a:extLst>
                <a:ext uri="{FF2B5EF4-FFF2-40B4-BE49-F238E27FC236}">
                  <a16:creationId xmlns:a16="http://schemas.microsoft.com/office/drawing/2014/main" id="{506F2786-1446-4B29-B677-FD632C8E808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890588"/>
              <a:ext cx="682625" cy="695325"/>
            </a:xfrm>
            <a:custGeom>
              <a:avLst/>
              <a:gdLst>
                <a:gd name="T0" fmla="*/ 0 w 430"/>
                <a:gd name="T1" fmla="*/ 419 h 438"/>
                <a:gd name="T2" fmla="*/ 421 w 430"/>
                <a:gd name="T3" fmla="*/ 0 h 438"/>
                <a:gd name="T4" fmla="*/ 430 w 430"/>
                <a:gd name="T5" fmla="*/ 8 h 438"/>
                <a:gd name="T6" fmla="*/ 0 w 430"/>
                <a:gd name="T7" fmla="*/ 438 h 438"/>
                <a:gd name="T8" fmla="*/ 0 w 430"/>
                <a:gd name="T9" fmla="*/ 419 h 4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30" h="438">
                  <a:moveTo>
                    <a:pt x="0" y="419"/>
                  </a:moveTo>
                  <a:lnTo>
                    <a:pt x="421" y="0"/>
                  </a:lnTo>
                  <a:lnTo>
                    <a:pt x="430" y="8"/>
                  </a:lnTo>
                  <a:lnTo>
                    <a:pt x="0" y="438"/>
                  </a:lnTo>
                  <a:lnTo>
                    <a:pt x="0" y="41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7" name="Freeform 41">
              <a:extLst>
                <a:ext uri="{FF2B5EF4-FFF2-40B4-BE49-F238E27FC236}">
                  <a16:creationId xmlns:a16="http://schemas.microsoft.com/office/drawing/2014/main" id="{AD7E8138-BE7A-476A-AE86-C298B26472E0}"/>
                </a:ext>
              </a:extLst>
            </p:cNvPr>
            <p:cNvSpPr>
              <a:spLocks/>
            </p:cNvSpPr>
            <p:nvPr/>
          </p:nvSpPr>
          <p:spPr bwMode="auto">
            <a:xfrm>
              <a:off x="619125" y="842963"/>
              <a:ext cx="111125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8" name="Freeform 42">
              <a:extLst>
                <a:ext uri="{FF2B5EF4-FFF2-40B4-BE49-F238E27FC236}">
                  <a16:creationId xmlns:a16="http://schemas.microsoft.com/office/drawing/2014/main" id="{A32DE47F-10DB-479F-BB99-2222C2051C97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041401"/>
              <a:ext cx="1268413" cy="696913"/>
            </a:xfrm>
            <a:custGeom>
              <a:avLst/>
              <a:gdLst>
                <a:gd name="T0" fmla="*/ 0 w 799"/>
                <a:gd name="T1" fmla="*/ 420 h 439"/>
                <a:gd name="T2" fmla="*/ 421 w 799"/>
                <a:gd name="T3" fmla="*/ 0 h 439"/>
                <a:gd name="T4" fmla="*/ 423 w 799"/>
                <a:gd name="T5" fmla="*/ 0 h 439"/>
                <a:gd name="T6" fmla="*/ 426 w 799"/>
                <a:gd name="T7" fmla="*/ 0 h 439"/>
                <a:gd name="T8" fmla="*/ 799 w 799"/>
                <a:gd name="T9" fmla="*/ 0 h 439"/>
                <a:gd name="T10" fmla="*/ 799 w 799"/>
                <a:gd name="T11" fmla="*/ 13 h 439"/>
                <a:gd name="T12" fmla="*/ 428 w 799"/>
                <a:gd name="T13" fmla="*/ 13 h 439"/>
                <a:gd name="T14" fmla="*/ 0 w 799"/>
                <a:gd name="T15" fmla="*/ 439 h 439"/>
                <a:gd name="T16" fmla="*/ 0 w 799"/>
                <a:gd name="T17" fmla="*/ 420 h 4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99" h="439">
                  <a:moveTo>
                    <a:pt x="0" y="420"/>
                  </a:moveTo>
                  <a:lnTo>
                    <a:pt x="421" y="0"/>
                  </a:lnTo>
                  <a:lnTo>
                    <a:pt x="423" y="0"/>
                  </a:lnTo>
                  <a:lnTo>
                    <a:pt x="426" y="0"/>
                  </a:lnTo>
                  <a:lnTo>
                    <a:pt x="799" y="0"/>
                  </a:lnTo>
                  <a:lnTo>
                    <a:pt x="799" y="13"/>
                  </a:lnTo>
                  <a:lnTo>
                    <a:pt x="428" y="13"/>
                  </a:lnTo>
                  <a:lnTo>
                    <a:pt x="0" y="439"/>
                  </a:lnTo>
                  <a:lnTo>
                    <a:pt x="0" y="4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 dirty="0">
                <a:solidFill>
                  <a:prstClr val="black"/>
                </a:solidFill>
              </a:endParaRPr>
            </a:p>
          </p:txBody>
        </p:sp>
        <p:sp>
          <p:nvSpPr>
            <p:cNvPr id="9" name="Oval 43">
              <a:extLst>
                <a:ext uri="{FF2B5EF4-FFF2-40B4-BE49-F238E27FC236}">
                  <a16:creationId xmlns:a16="http://schemas.microsoft.com/office/drawing/2014/main" id="{4E23C1CC-1CBB-47AF-9C65-76E6781CD4A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12850" y="995363"/>
              <a:ext cx="111125" cy="10953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0" name="Freeform 44">
              <a:extLst>
                <a:ext uri="{FF2B5EF4-FFF2-40B4-BE49-F238E27FC236}">
                  <a16:creationId xmlns:a16="http://schemas.microsoft.com/office/drawing/2014/main" id="{A7DE7C70-6CE6-4520-B9BC-E209643A57A4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182688"/>
              <a:ext cx="3106738" cy="733425"/>
            </a:xfrm>
            <a:custGeom>
              <a:avLst/>
              <a:gdLst>
                <a:gd name="T0" fmla="*/ 0 w 1957"/>
                <a:gd name="T1" fmla="*/ 443 h 462"/>
                <a:gd name="T2" fmla="*/ 442 w 1957"/>
                <a:gd name="T3" fmla="*/ 0 h 462"/>
                <a:gd name="T4" fmla="*/ 444 w 1957"/>
                <a:gd name="T5" fmla="*/ 0 h 462"/>
                <a:gd name="T6" fmla="*/ 447 w 1957"/>
                <a:gd name="T7" fmla="*/ 0 h 462"/>
                <a:gd name="T8" fmla="*/ 1071 w 1957"/>
                <a:gd name="T9" fmla="*/ 0 h 462"/>
                <a:gd name="T10" fmla="*/ 1072 w 1957"/>
                <a:gd name="T11" fmla="*/ 0 h 462"/>
                <a:gd name="T12" fmla="*/ 1074 w 1957"/>
                <a:gd name="T13" fmla="*/ 0 h 462"/>
                <a:gd name="T14" fmla="*/ 1311 w 1957"/>
                <a:gd name="T15" fmla="*/ 138 h 462"/>
                <a:gd name="T16" fmla="*/ 1957 w 1957"/>
                <a:gd name="T17" fmla="*/ 138 h 462"/>
                <a:gd name="T18" fmla="*/ 1957 w 1957"/>
                <a:gd name="T19" fmla="*/ 152 h 462"/>
                <a:gd name="T20" fmla="*/ 1309 w 1957"/>
                <a:gd name="T21" fmla="*/ 152 h 462"/>
                <a:gd name="T22" fmla="*/ 1307 w 1957"/>
                <a:gd name="T23" fmla="*/ 152 h 462"/>
                <a:gd name="T24" fmla="*/ 1306 w 1957"/>
                <a:gd name="T25" fmla="*/ 150 h 462"/>
                <a:gd name="T26" fmla="*/ 1069 w 1957"/>
                <a:gd name="T27" fmla="*/ 12 h 462"/>
                <a:gd name="T28" fmla="*/ 449 w 1957"/>
                <a:gd name="T29" fmla="*/ 12 h 462"/>
                <a:gd name="T30" fmla="*/ 0 w 1957"/>
                <a:gd name="T31" fmla="*/ 462 h 462"/>
                <a:gd name="T32" fmla="*/ 0 w 1957"/>
                <a:gd name="T33" fmla="*/ 443 h 4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57" h="462">
                  <a:moveTo>
                    <a:pt x="0" y="443"/>
                  </a:moveTo>
                  <a:lnTo>
                    <a:pt x="442" y="0"/>
                  </a:lnTo>
                  <a:lnTo>
                    <a:pt x="444" y="0"/>
                  </a:lnTo>
                  <a:lnTo>
                    <a:pt x="447" y="0"/>
                  </a:lnTo>
                  <a:lnTo>
                    <a:pt x="1071" y="0"/>
                  </a:lnTo>
                  <a:lnTo>
                    <a:pt x="1072" y="0"/>
                  </a:lnTo>
                  <a:lnTo>
                    <a:pt x="1074" y="0"/>
                  </a:lnTo>
                  <a:lnTo>
                    <a:pt x="1311" y="138"/>
                  </a:lnTo>
                  <a:lnTo>
                    <a:pt x="1957" y="138"/>
                  </a:lnTo>
                  <a:lnTo>
                    <a:pt x="1957" y="152"/>
                  </a:lnTo>
                  <a:lnTo>
                    <a:pt x="1309" y="152"/>
                  </a:lnTo>
                  <a:lnTo>
                    <a:pt x="1307" y="152"/>
                  </a:lnTo>
                  <a:lnTo>
                    <a:pt x="1306" y="150"/>
                  </a:lnTo>
                  <a:lnTo>
                    <a:pt x="1069" y="12"/>
                  </a:lnTo>
                  <a:lnTo>
                    <a:pt x="449" y="12"/>
                  </a:lnTo>
                  <a:lnTo>
                    <a:pt x="0" y="462"/>
                  </a:lnTo>
                  <a:lnTo>
                    <a:pt x="0" y="44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1" name="Oval 45">
              <a:extLst>
                <a:ext uri="{FF2B5EF4-FFF2-40B4-BE49-F238E27FC236}">
                  <a16:creationId xmlns:a16="http://schemas.microsoft.com/office/drawing/2014/main" id="{127A38D2-D88B-48FC-8BBC-A779DB9C323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052763" y="1357313"/>
              <a:ext cx="114300" cy="11112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2" name="Freeform 46">
              <a:extLst>
                <a:ext uri="{FF2B5EF4-FFF2-40B4-BE49-F238E27FC236}">
                  <a16:creationId xmlns:a16="http://schemas.microsoft.com/office/drawing/2014/main" id="{786E5DB0-0BE9-4127-BA33-C4B75844AA9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338263"/>
              <a:ext cx="1627188" cy="765175"/>
            </a:xfrm>
            <a:custGeom>
              <a:avLst/>
              <a:gdLst>
                <a:gd name="T0" fmla="*/ 0 w 1025"/>
                <a:gd name="T1" fmla="*/ 463 h 482"/>
                <a:gd name="T2" fmla="*/ 461 w 1025"/>
                <a:gd name="T3" fmla="*/ 3 h 482"/>
                <a:gd name="T4" fmla="*/ 463 w 1025"/>
                <a:gd name="T5" fmla="*/ 0 h 482"/>
                <a:gd name="T6" fmla="*/ 467 w 1025"/>
                <a:gd name="T7" fmla="*/ 0 h 482"/>
                <a:gd name="T8" fmla="*/ 1025 w 1025"/>
                <a:gd name="T9" fmla="*/ 0 h 482"/>
                <a:gd name="T10" fmla="*/ 1025 w 1025"/>
                <a:gd name="T11" fmla="*/ 14 h 482"/>
                <a:gd name="T12" fmla="*/ 468 w 1025"/>
                <a:gd name="T13" fmla="*/ 14 h 482"/>
                <a:gd name="T14" fmla="*/ 0 w 1025"/>
                <a:gd name="T15" fmla="*/ 482 h 482"/>
                <a:gd name="T16" fmla="*/ 0 w 1025"/>
                <a:gd name="T17" fmla="*/ 463 h 4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5" h="482">
                  <a:moveTo>
                    <a:pt x="0" y="463"/>
                  </a:moveTo>
                  <a:lnTo>
                    <a:pt x="461" y="3"/>
                  </a:lnTo>
                  <a:lnTo>
                    <a:pt x="463" y="0"/>
                  </a:lnTo>
                  <a:lnTo>
                    <a:pt x="467" y="0"/>
                  </a:lnTo>
                  <a:lnTo>
                    <a:pt x="1025" y="0"/>
                  </a:lnTo>
                  <a:lnTo>
                    <a:pt x="1025" y="14"/>
                  </a:lnTo>
                  <a:lnTo>
                    <a:pt x="468" y="14"/>
                  </a:lnTo>
                  <a:lnTo>
                    <a:pt x="0" y="482"/>
                  </a:lnTo>
                  <a:lnTo>
                    <a:pt x="0" y="46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3" name="Freeform 47">
              <a:extLst>
                <a:ext uri="{FF2B5EF4-FFF2-40B4-BE49-F238E27FC236}">
                  <a16:creationId xmlns:a16="http://schemas.microsoft.com/office/drawing/2014/main" id="{2CCC3F3A-732C-4602-B6CA-8B3269B82327}"/>
                </a:ext>
              </a:extLst>
            </p:cNvPr>
            <p:cNvSpPr>
              <a:spLocks/>
            </p:cNvSpPr>
            <p:nvPr/>
          </p:nvSpPr>
          <p:spPr bwMode="auto">
            <a:xfrm>
              <a:off x="1570038" y="1293813"/>
              <a:ext cx="109538" cy="111125"/>
            </a:xfrm>
            <a:custGeom>
              <a:avLst/>
              <a:gdLst>
                <a:gd name="T0" fmla="*/ 21 w 40"/>
                <a:gd name="T1" fmla="*/ 0 h 40"/>
                <a:gd name="T2" fmla="*/ 40 w 40"/>
                <a:gd name="T3" fmla="*/ 20 h 40"/>
                <a:gd name="T4" fmla="*/ 21 w 40"/>
                <a:gd name="T5" fmla="*/ 40 h 40"/>
                <a:gd name="T6" fmla="*/ 0 w 40"/>
                <a:gd name="T7" fmla="*/ 20 h 40"/>
                <a:gd name="T8" fmla="*/ 21 w 40"/>
                <a:gd name="T9" fmla="*/ 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0" h="40">
                  <a:moveTo>
                    <a:pt x="21" y="0"/>
                  </a:move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1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1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4" name="Freeform 48">
              <a:extLst>
                <a:ext uri="{FF2B5EF4-FFF2-40B4-BE49-F238E27FC236}">
                  <a16:creationId xmlns:a16="http://schemas.microsoft.com/office/drawing/2014/main" id="{DC0E4760-CF0A-4C9F-9BBC-5504F8EAAB78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1682751"/>
              <a:ext cx="600075" cy="611188"/>
            </a:xfrm>
            <a:custGeom>
              <a:avLst/>
              <a:gdLst>
                <a:gd name="T0" fmla="*/ 0 w 378"/>
                <a:gd name="T1" fmla="*/ 368 h 385"/>
                <a:gd name="T2" fmla="*/ 367 w 378"/>
                <a:gd name="T3" fmla="*/ 0 h 385"/>
                <a:gd name="T4" fmla="*/ 378 w 378"/>
                <a:gd name="T5" fmla="*/ 9 h 385"/>
                <a:gd name="T6" fmla="*/ 0 w 378"/>
                <a:gd name="T7" fmla="*/ 385 h 385"/>
                <a:gd name="T8" fmla="*/ 0 w 378"/>
                <a:gd name="T9" fmla="*/ 368 h 3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8" h="385">
                  <a:moveTo>
                    <a:pt x="0" y="368"/>
                  </a:moveTo>
                  <a:lnTo>
                    <a:pt x="367" y="0"/>
                  </a:lnTo>
                  <a:lnTo>
                    <a:pt x="378" y="9"/>
                  </a:lnTo>
                  <a:lnTo>
                    <a:pt x="0" y="385"/>
                  </a:lnTo>
                  <a:lnTo>
                    <a:pt x="0" y="3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  <p:sp>
          <p:nvSpPr>
            <p:cNvPr id="15" name="Oval 49">
              <a:extLst>
                <a:ext uri="{FF2B5EF4-FFF2-40B4-BE49-F238E27FC236}">
                  <a16:creationId xmlns:a16="http://schemas.microsoft.com/office/drawing/2014/main" id="{6F215A7B-8BE3-4811-980D-C64C508D4F6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36575" y="1633538"/>
              <a:ext cx="109538" cy="114300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400"/>
              <a:endParaRPr lang="zh-CN" altLang="en-US" sz="1800">
                <a:solidFill>
                  <a:prstClr val="black"/>
                </a:solidFill>
              </a:endParaRPr>
            </a:p>
          </p:txBody>
        </p:sp>
      </p:grpSp>
      <p:sp>
        <p:nvSpPr>
          <p:cNvPr id="71" name="文本框 70">
            <a:extLst>
              <a:ext uri="{FF2B5EF4-FFF2-40B4-BE49-F238E27FC236}">
                <a16:creationId xmlns:a16="http://schemas.microsoft.com/office/drawing/2014/main" id="{A1318570-2AF4-4718-81A8-278B79C90F37}"/>
              </a:ext>
            </a:extLst>
          </p:cNvPr>
          <p:cNvSpPr txBox="1"/>
          <p:nvPr/>
        </p:nvSpPr>
        <p:spPr>
          <a:xfrm flipH="1">
            <a:off x="4626794" y="2853215"/>
            <a:ext cx="426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3600" b="1" spc="30">
                <a:ln w="6350">
                  <a:solidFill>
                    <a:schemeClr val="tx1">
                      <a:lumMod val="85000"/>
                      <a:lumOff val="15000"/>
                    </a:schemeClr>
                  </a:solidFill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方正中倩简体" panose="03000509000000000000" pitchFamily="65" charset="-122"/>
                <a:ea typeface="方正中倩简体" panose="03000509000000000000" pitchFamily="65" charset="-122"/>
              </a:defRPr>
            </a:lvl1pPr>
          </a:lstStyle>
          <a:p>
            <a:pPr defTabSz="685800"/>
            <a:r>
              <a:rPr lang="en-US" altLang="zh-CN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4800" b="0" dirty="0">
                <a:ln w="6350">
                  <a:noFill/>
                </a:ln>
                <a:solidFill>
                  <a:schemeClr val="accent5">
                    <a:lumMod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组件介绍</a:t>
            </a:r>
          </a:p>
        </p:txBody>
      </p:sp>
      <p:grpSp>
        <p:nvGrpSpPr>
          <p:cNvPr id="67" name="组合 66">
            <a:extLst>
              <a:ext uri="{FF2B5EF4-FFF2-40B4-BE49-F238E27FC236}">
                <a16:creationId xmlns:a16="http://schemas.microsoft.com/office/drawing/2014/main" id="{9BF431FF-9D1C-4345-8A16-DD50BE8CBB0D}"/>
              </a:ext>
            </a:extLst>
          </p:cNvPr>
          <p:cNvGrpSpPr/>
          <p:nvPr/>
        </p:nvGrpSpPr>
        <p:grpSpPr>
          <a:xfrm>
            <a:off x="3221525" y="2736410"/>
            <a:ext cx="1074912" cy="1074912"/>
            <a:chOff x="5523005" y="2186837"/>
            <a:chExt cx="642258" cy="642258"/>
          </a:xfrm>
        </p:grpSpPr>
        <p:sp>
          <p:nvSpPr>
            <p:cNvPr id="68" name="椭圆 67">
              <a:extLst>
                <a:ext uri="{FF2B5EF4-FFF2-40B4-BE49-F238E27FC236}">
                  <a16:creationId xmlns:a16="http://schemas.microsoft.com/office/drawing/2014/main" id="{00CFEF1C-4673-4560-80A4-639C9E9EC30E}"/>
                </a:ext>
              </a:extLst>
            </p:cNvPr>
            <p:cNvSpPr/>
            <p:nvPr/>
          </p:nvSpPr>
          <p:spPr>
            <a:xfrm>
              <a:off x="5523005" y="2186837"/>
              <a:ext cx="642258" cy="642258"/>
            </a:xfrm>
            <a:prstGeom prst="ellipse">
              <a:avLst/>
            </a:prstGeom>
            <a:noFill/>
            <a:ln w="25400">
              <a:gradFill>
                <a:gsLst>
                  <a:gs pos="0">
                    <a:schemeClr val="accent5">
                      <a:lumMod val="50000"/>
                    </a:schemeClr>
                  </a:gs>
                  <a:gs pos="100000">
                    <a:srgbClr val="0070C0"/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zh-CN" altLang="en-US" sz="4000">
                <a:solidFill>
                  <a:srgbClr val="363F4A"/>
                </a:solidFill>
              </a:endParaRPr>
            </a:p>
          </p:txBody>
        </p:sp>
        <p:sp>
          <p:nvSpPr>
            <p:cNvPr id="69" name="文本框 68">
              <a:extLst>
                <a:ext uri="{FF2B5EF4-FFF2-40B4-BE49-F238E27FC236}">
                  <a16:creationId xmlns:a16="http://schemas.microsoft.com/office/drawing/2014/main" id="{8FDB38D9-4D41-4C5F-9B97-C4F1395D92C2}"/>
                </a:ext>
              </a:extLst>
            </p:cNvPr>
            <p:cNvSpPr txBox="1"/>
            <p:nvPr/>
          </p:nvSpPr>
          <p:spPr>
            <a:xfrm>
              <a:off x="5620394" y="2256628"/>
              <a:ext cx="492497" cy="496519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altLang="zh-CN" sz="4800" dirty="0">
                  <a:solidFill>
                    <a:schemeClr val="accent5">
                      <a:lumMod val="50000"/>
                    </a:schemeClr>
                  </a:solidFill>
                  <a:latin typeface="Impact" panose="020B0806030902050204" pitchFamily="34" charset="0"/>
                </a:rPr>
                <a:t>02</a:t>
              </a:r>
              <a:endParaRPr lang="zh-CN" altLang="en-US" sz="4800" dirty="0">
                <a:solidFill>
                  <a:schemeClr val="accent5">
                    <a:lumMod val="50000"/>
                  </a:schemeClr>
                </a:solidFill>
                <a:latin typeface="Impact" panose="020B0806030902050204" pitchFamily="34" charset="0"/>
              </a:endParaRPr>
            </a:p>
          </p:txBody>
        </p:sp>
      </p:grpSp>
      <p:pic>
        <p:nvPicPr>
          <p:cNvPr id="18" name="图形 17">
            <a:extLst>
              <a:ext uri="{FF2B5EF4-FFF2-40B4-BE49-F238E27FC236}">
                <a16:creationId xmlns:a16="http://schemas.microsoft.com/office/drawing/2014/main" id="{CD4D26EE-2E6B-6143-9EB4-1137B4B68B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5400000">
            <a:off x="8793741" y="1625159"/>
            <a:ext cx="3494075" cy="3302443"/>
          </a:xfrm>
          <a:prstGeom prst="rect">
            <a:avLst/>
          </a:prstGeom>
        </p:spPr>
      </p:pic>
      <p:grpSp>
        <p:nvGrpSpPr>
          <p:cNvPr id="19" name="Group 4">
            <a:extLst>
              <a:ext uri="{FF2B5EF4-FFF2-40B4-BE49-F238E27FC236}">
                <a16:creationId xmlns:a16="http://schemas.microsoft.com/office/drawing/2014/main" id="{6B035AF1-1D9E-8445-84ED-8C3CC842F7AE}"/>
              </a:ext>
            </a:extLst>
          </p:cNvPr>
          <p:cNvGrpSpPr>
            <a:grpSpLocks noChangeAspect="1"/>
          </p:cNvGrpSpPr>
          <p:nvPr/>
        </p:nvGrpSpPr>
        <p:grpSpPr bwMode="auto">
          <a:xfrm rot="10800000">
            <a:off x="-241257" y="4357250"/>
            <a:ext cx="3766340" cy="2677589"/>
            <a:chOff x="2074" y="-2"/>
            <a:chExt cx="4082" cy="2902"/>
          </a:xfrm>
          <a:gradFill>
            <a:gsLst>
              <a:gs pos="0">
                <a:srgbClr val="363F4A"/>
              </a:gs>
              <a:gs pos="100000">
                <a:srgbClr val="0070C0"/>
              </a:gs>
            </a:gsLst>
            <a:lin ang="10800000" scaled="0"/>
          </a:gradFill>
        </p:grpSpPr>
        <p:sp>
          <p:nvSpPr>
            <p:cNvPr id="20" name="Oval 5">
              <a:extLst>
                <a:ext uri="{FF2B5EF4-FFF2-40B4-BE49-F238E27FC236}">
                  <a16:creationId xmlns:a16="http://schemas.microsoft.com/office/drawing/2014/main" id="{64C8AF31-4CB1-3043-B05A-42D50B8FA4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9" y="2014"/>
              <a:ext cx="56" cy="5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6">
              <a:extLst>
                <a:ext uri="{FF2B5EF4-FFF2-40B4-BE49-F238E27FC236}">
                  <a16:creationId xmlns:a16="http://schemas.microsoft.com/office/drawing/2014/main" id="{6320E7EE-04A0-D34B-B609-6D17393EA0A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7" y="701"/>
              <a:ext cx="122" cy="142"/>
            </a:xfrm>
            <a:custGeom>
              <a:avLst/>
              <a:gdLst>
                <a:gd name="T0" fmla="*/ 122 w 122"/>
                <a:gd name="T1" fmla="*/ 71 h 142"/>
                <a:gd name="T2" fmla="*/ 61 w 122"/>
                <a:gd name="T3" fmla="*/ 106 h 142"/>
                <a:gd name="T4" fmla="*/ 0 w 122"/>
                <a:gd name="T5" fmla="*/ 142 h 142"/>
                <a:gd name="T6" fmla="*/ 0 w 122"/>
                <a:gd name="T7" fmla="*/ 71 h 142"/>
                <a:gd name="T8" fmla="*/ 0 w 122"/>
                <a:gd name="T9" fmla="*/ 0 h 142"/>
                <a:gd name="T10" fmla="*/ 61 w 122"/>
                <a:gd name="T11" fmla="*/ 35 h 142"/>
                <a:gd name="T12" fmla="*/ 122 w 122"/>
                <a:gd name="T13" fmla="*/ 71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2" h="142">
                  <a:moveTo>
                    <a:pt x="122" y="71"/>
                  </a:moveTo>
                  <a:lnTo>
                    <a:pt x="61" y="106"/>
                  </a:lnTo>
                  <a:lnTo>
                    <a:pt x="0" y="142"/>
                  </a:lnTo>
                  <a:lnTo>
                    <a:pt x="0" y="71"/>
                  </a:lnTo>
                  <a:lnTo>
                    <a:pt x="0" y="0"/>
                  </a:lnTo>
                  <a:lnTo>
                    <a:pt x="61" y="35"/>
                  </a:lnTo>
                  <a:lnTo>
                    <a:pt x="122" y="7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Oval 7">
              <a:extLst>
                <a:ext uri="{FF2B5EF4-FFF2-40B4-BE49-F238E27FC236}">
                  <a16:creationId xmlns:a16="http://schemas.microsoft.com/office/drawing/2014/main" id="{1224D3E0-1B22-7D41-8886-7D85C19FCC4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167" y="74"/>
              <a:ext cx="55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8">
              <a:extLst>
                <a:ext uri="{FF2B5EF4-FFF2-40B4-BE49-F238E27FC236}">
                  <a16:creationId xmlns:a16="http://schemas.microsoft.com/office/drawing/2014/main" id="{7BDE6DB2-4BE0-5C49-B6BD-A3FAF719A4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181" y="421"/>
              <a:ext cx="242" cy="239"/>
            </a:xfrm>
            <a:custGeom>
              <a:avLst/>
              <a:gdLst>
                <a:gd name="T0" fmla="*/ 71 w 143"/>
                <a:gd name="T1" fmla="*/ 141 h 141"/>
                <a:gd name="T2" fmla="*/ 143 w 143"/>
                <a:gd name="T3" fmla="*/ 70 h 141"/>
                <a:gd name="T4" fmla="*/ 71 w 143"/>
                <a:gd name="T5" fmla="*/ 0 h 141"/>
                <a:gd name="T6" fmla="*/ 0 w 143"/>
                <a:gd name="T7" fmla="*/ 70 h 141"/>
                <a:gd name="T8" fmla="*/ 71 w 143"/>
                <a:gd name="T9" fmla="*/ 141 h 141"/>
                <a:gd name="T10" fmla="*/ 71 w 143"/>
                <a:gd name="T11" fmla="*/ 4 h 141"/>
                <a:gd name="T12" fmla="*/ 139 w 143"/>
                <a:gd name="T13" fmla="*/ 70 h 141"/>
                <a:gd name="T14" fmla="*/ 71 w 143"/>
                <a:gd name="T15" fmla="*/ 137 h 141"/>
                <a:gd name="T16" fmla="*/ 4 w 143"/>
                <a:gd name="T17" fmla="*/ 70 h 141"/>
                <a:gd name="T18" fmla="*/ 71 w 143"/>
                <a:gd name="T19" fmla="*/ 4 h 1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43" h="141">
                  <a:moveTo>
                    <a:pt x="71" y="141"/>
                  </a:moveTo>
                  <a:cubicBezTo>
                    <a:pt x="111" y="141"/>
                    <a:pt x="143" y="109"/>
                    <a:pt x="143" y="70"/>
                  </a:cubicBezTo>
                  <a:cubicBezTo>
                    <a:pt x="143" y="32"/>
                    <a:pt x="111" y="0"/>
                    <a:pt x="71" y="0"/>
                  </a:cubicBezTo>
                  <a:cubicBezTo>
                    <a:pt x="32" y="0"/>
                    <a:pt x="0" y="32"/>
                    <a:pt x="0" y="70"/>
                  </a:cubicBezTo>
                  <a:cubicBezTo>
                    <a:pt x="0" y="109"/>
                    <a:pt x="32" y="141"/>
                    <a:pt x="71" y="141"/>
                  </a:cubicBezTo>
                  <a:close/>
                  <a:moveTo>
                    <a:pt x="71" y="4"/>
                  </a:moveTo>
                  <a:cubicBezTo>
                    <a:pt x="108" y="4"/>
                    <a:pt x="139" y="34"/>
                    <a:pt x="139" y="70"/>
                  </a:cubicBezTo>
                  <a:cubicBezTo>
                    <a:pt x="139" y="107"/>
                    <a:pt x="108" y="137"/>
                    <a:pt x="71" y="137"/>
                  </a:cubicBezTo>
                  <a:cubicBezTo>
                    <a:pt x="34" y="137"/>
                    <a:pt x="4" y="107"/>
                    <a:pt x="4" y="70"/>
                  </a:cubicBezTo>
                  <a:cubicBezTo>
                    <a:pt x="4" y="34"/>
                    <a:pt x="34" y="4"/>
                    <a:pt x="7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9">
              <a:extLst>
                <a:ext uri="{FF2B5EF4-FFF2-40B4-BE49-F238E27FC236}">
                  <a16:creationId xmlns:a16="http://schemas.microsoft.com/office/drawing/2014/main" id="{51193D41-F599-2943-AD2B-FC621B7BA9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498"/>
              <a:ext cx="189" cy="187"/>
            </a:xfrm>
            <a:custGeom>
              <a:avLst/>
              <a:gdLst>
                <a:gd name="T0" fmla="*/ 112 w 112"/>
                <a:gd name="T1" fmla="*/ 56 h 111"/>
                <a:gd name="T2" fmla="*/ 56 w 112"/>
                <a:gd name="T3" fmla="*/ 0 h 111"/>
                <a:gd name="T4" fmla="*/ 0 w 112"/>
                <a:gd name="T5" fmla="*/ 56 h 111"/>
                <a:gd name="T6" fmla="*/ 56 w 112"/>
                <a:gd name="T7" fmla="*/ 111 h 111"/>
                <a:gd name="T8" fmla="*/ 112 w 112"/>
                <a:gd name="T9" fmla="*/ 56 h 111"/>
                <a:gd name="T10" fmla="*/ 11 w 112"/>
                <a:gd name="T11" fmla="*/ 56 h 111"/>
                <a:gd name="T12" fmla="*/ 56 w 112"/>
                <a:gd name="T13" fmla="*/ 11 h 111"/>
                <a:gd name="T14" fmla="*/ 102 w 112"/>
                <a:gd name="T15" fmla="*/ 56 h 111"/>
                <a:gd name="T16" fmla="*/ 56 w 112"/>
                <a:gd name="T17" fmla="*/ 101 h 111"/>
                <a:gd name="T18" fmla="*/ 11 w 112"/>
                <a:gd name="T19" fmla="*/ 56 h 1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1">
                  <a:moveTo>
                    <a:pt x="112" y="56"/>
                  </a:moveTo>
                  <a:cubicBezTo>
                    <a:pt x="112" y="25"/>
                    <a:pt x="87" y="0"/>
                    <a:pt x="56" y="0"/>
                  </a:cubicBezTo>
                  <a:cubicBezTo>
                    <a:pt x="25" y="0"/>
                    <a:pt x="0" y="25"/>
                    <a:pt x="0" y="56"/>
                  </a:cubicBezTo>
                  <a:cubicBezTo>
                    <a:pt x="0" y="86"/>
                    <a:pt x="25" y="111"/>
                    <a:pt x="56" y="111"/>
                  </a:cubicBezTo>
                  <a:cubicBezTo>
                    <a:pt x="87" y="111"/>
                    <a:pt x="112" y="86"/>
                    <a:pt x="112" y="56"/>
                  </a:cubicBezTo>
                  <a:close/>
                  <a:moveTo>
                    <a:pt x="11" y="56"/>
                  </a:moveTo>
                  <a:cubicBezTo>
                    <a:pt x="11" y="31"/>
                    <a:pt x="31" y="11"/>
                    <a:pt x="56" y="11"/>
                  </a:cubicBezTo>
                  <a:cubicBezTo>
                    <a:pt x="81" y="11"/>
                    <a:pt x="102" y="31"/>
                    <a:pt x="102" y="56"/>
                  </a:cubicBezTo>
                  <a:cubicBezTo>
                    <a:pt x="102" y="80"/>
                    <a:pt x="81" y="101"/>
                    <a:pt x="56" y="101"/>
                  </a:cubicBezTo>
                  <a:cubicBezTo>
                    <a:pt x="31" y="101"/>
                    <a:pt x="11" y="80"/>
                    <a:pt x="11" y="5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Oval 10">
              <a:extLst>
                <a:ext uri="{FF2B5EF4-FFF2-40B4-BE49-F238E27FC236}">
                  <a16:creationId xmlns:a16="http://schemas.microsoft.com/office/drawing/2014/main" id="{944E17BB-F9CD-8C44-BD01-367C1BFE282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43" y="640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11">
              <a:extLst>
                <a:ext uri="{FF2B5EF4-FFF2-40B4-BE49-F238E27FC236}">
                  <a16:creationId xmlns:a16="http://schemas.microsoft.com/office/drawing/2014/main" id="{D3659347-0D66-1848-B730-F91C54E112D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2074" y="-2"/>
              <a:ext cx="3877" cy="2555"/>
            </a:xfrm>
            <a:custGeom>
              <a:avLst/>
              <a:gdLst>
                <a:gd name="T0" fmla="*/ 425 w 2293"/>
                <a:gd name="T1" fmla="*/ 226 h 1510"/>
                <a:gd name="T2" fmla="*/ 327 w 2293"/>
                <a:gd name="T3" fmla="*/ 320 h 1510"/>
                <a:gd name="T4" fmla="*/ 726 w 2293"/>
                <a:gd name="T5" fmla="*/ 424 h 1510"/>
                <a:gd name="T6" fmla="*/ 1311 w 2293"/>
                <a:gd name="T7" fmla="*/ 457 h 1510"/>
                <a:gd name="T8" fmla="*/ 1374 w 2293"/>
                <a:gd name="T9" fmla="*/ 550 h 1510"/>
                <a:gd name="T10" fmla="*/ 1068 w 2293"/>
                <a:gd name="T11" fmla="*/ 571 h 1510"/>
                <a:gd name="T12" fmla="*/ 1571 w 2293"/>
                <a:gd name="T13" fmla="*/ 457 h 1510"/>
                <a:gd name="T14" fmla="*/ 1525 w 2293"/>
                <a:gd name="T15" fmla="*/ 708 h 1510"/>
                <a:gd name="T16" fmla="*/ 1395 w 2293"/>
                <a:gd name="T17" fmla="*/ 934 h 1510"/>
                <a:gd name="T18" fmla="*/ 1623 w 2293"/>
                <a:gd name="T19" fmla="*/ 611 h 1510"/>
                <a:gd name="T20" fmla="*/ 1755 w 2293"/>
                <a:gd name="T21" fmla="*/ 858 h 1510"/>
                <a:gd name="T22" fmla="*/ 1703 w 2293"/>
                <a:gd name="T23" fmla="*/ 769 h 1510"/>
                <a:gd name="T24" fmla="*/ 1596 w 2293"/>
                <a:gd name="T25" fmla="*/ 1196 h 1510"/>
                <a:gd name="T26" fmla="*/ 1527 w 2293"/>
                <a:gd name="T27" fmla="*/ 1288 h 1510"/>
                <a:gd name="T28" fmla="*/ 1607 w 2293"/>
                <a:gd name="T29" fmla="*/ 1019 h 1510"/>
                <a:gd name="T30" fmla="*/ 1635 w 2293"/>
                <a:gd name="T31" fmla="*/ 1331 h 1510"/>
                <a:gd name="T32" fmla="*/ 1840 w 2293"/>
                <a:gd name="T33" fmla="*/ 972 h 1510"/>
                <a:gd name="T34" fmla="*/ 1939 w 2293"/>
                <a:gd name="T35" fmla="*/ 1331 h 1510"/>
                <a:gd name="T36" fmla="*/ 1964 w 2293"/>
                <a:gd name="T37" fmla="*/ 1510 h 1510"/>
                <a:gd name="T38" fmla="*/ 1989 w 2293"/>
                <a:gd name="T39" fmla="*/ 1331 h 1510"/>
                <a:gd name="T40" fmla="*/ 1850 w 2293"/>
                <a:gd name="T41" fmla="*/ 972 h 1510"/>
                <a:gd name="T42" fmla="*/ 1879 w 2293"/>
                <a:gd name="T43" fmla="*/ 685 h 1510"/>
                <a:gd name="T44" fmla="*/ 2253 w 2293"/>
                <a:gd name="T45" fmla="*/ 680 h 1510"/>
                <a:gd name="T46" fmla="*/ 2056 w 2293"/>
                <a:gd name="T47" fmla="*/ 657 h 1510"/>
                <a:gd name="T48" fmla="*/ 2033 w 2293"/>
                <a:gd name="T49" fmla="*/ 269 h 1510"/>
                <a:gd name="T50" fmla="*/ 2268 w 2293"/>
                <a:gd name="T51" fmla="*/ 36 h 1510"/>
                <a:gd name="T52" fmla="*/ 2259 w 2293"/>
                <a:gd name="T53" fmla="*/ 22 h 1510"/>
                <a:gd name="T54" fmla="*/ 1845 w 2293"/>
                <a:gd name="T55" fmla="*/ 191 h 1510"/>
                <a:gd name="T56" fmla="*/ 1681 w 2293"/>
                <a:gd name="T57" fmla="*/ 282 h 1510"/>
                <a:gd name="T58" fmla="*/ 1272 w 2293"/>
                <a:gd name="T59" fmla="*/ 16 h 1510"/>
                <a:gd name="T60" fmla="*/ 1265 w 2293"/>
                <a:gd name="T61" fmla="*/ 30 h 1510"/>
                <a:gd name="T62" fmla="*/ 1216 w 2293"/>
                <a:gd name="T63" fmla="*/ 16 h 1510"/>
                <a:gd name="T64" fmla="*/ 1209 w 2293"/>
                <a:gd name="T65" fmla="*/ 30 h 1510"/>
                <a:gd name="T66" fmla="*/ 1138 w 2293"/>
                <a:gd name="T67" fmla="*/ 204 h 1510"/>
                <a:gd name="T68" fmla="*/ 1391 w 2293"/>
                <a:gd name="T69" fmla="*/ 210 h 1510"/>
                <a:gd name="T70" fmla="*/ 1448 w 2293"/>
                <a:gd name="T71" fmla="*/ 209 h 1510"/>
                <a:gd name="T72" fmla="*/ 1840 w 2293"/>
                <a:gd name="T73" fmla="*/ 687 h 1510"/>
                <a:gd name="T74" fmla="*/ 1360 w 2293"/>
                <a:gd name="T75" fmla="*/ 447 h 1510"/>
                <a:gd name="T76" fmla="*/ 948 w 2293"/>
                <a:gd name="T77" fmla="*/ 315 h 1510"/>
                <a:gd name="T78" fmla="*/ 515 w 2293"/>
                <a:gd name="T79" fmla="*/ 315 h 1510"/>
                <a:gd name="T80" fmla="*/ 0 w 2293"/>
                <a:gd name="T81" fmla="*/ 231 h 1510"/>
                <a:gd name="T82" fmla="*/ 1273 w 2293"/>
                <a:gd name="T83" fmla="*/ 853 h 1510"/>
                <a:gd name="T84" fmla="*/ 1516 w 2293"/>
                <a:gd name="T85" fmla="*/ 853 h 1510"/>
                <a:gd name="T86" fmla="*/ 1765 w 2293"/>
                <a:gd name="T87" fmla="*/ 826 h 1510"/>
                <a:gd name="T88" fmla="*/ 1869 w 2293"/>
                <a:gd name="T89" fmla="*/ 783 h 1510"/>
                <a:gd name="T90" fmla="*/ 1869 w 2293"/>
                <a:gd name="T91" fmla="*/ 783 h 1510"/>
                <a:gd name="T92" fmla="*/ 2039 w 2293"/>
                <a:gd name="T93" fmla="*/ 452 h 1510"/>
                <a:gd name="T94" fmla="*/ 1840 w 2293"/>
                <a:gd name="T95" fmla="*/ 643 h 1510"/>
                <a:gd name="T96" fmla="*/ 1845 w 2293"/>
                <a:gd name="T97" fmla="*/ 227 h 1510"/>
                <a:gd name="T98" fmla="*/ 2043 w 2293"/>
                <a:gd name="T99" fmla="*/ 452 h 1510"/>
                <a:gd name="T100" fmla="*/ 1845 w 2293"/>
                <a:gd name="T101" fmla="*/ 227 h 1510"/>
                <a:gd name="T102" fmla="*/ 1647 w 2293"/>
                <a:gd name="T103" fmla="*/ 452 h 1510"/>
                <a:gd name="T104" fmla="*/ 726 w 2293"/>
                <a:gd name="T105" fmla="*/ 227 h 1510"/>
                <a:gd name="T106" fmla="*/ 726 w 2293"/>
                <a:gd name="T107" fmla="*/ 227 h 15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293" h="1510">
                  <a:moveTo>
                    <a:pt x="25" y="255"/>
                  </a:moveTo>
                  <a:cubicBezTo>
                    <a:pt x="39" y="255"/>
                    <a:pt x="50" y="244"/>
                    <a:pt x="50" y="231"/>
                  </a:cubicBezTo>
                  <a:cubicBezTo>
                    <a:pt x="50" y="229"/>
                    <a:pt x="50" y="227"/>
                    <a:pt x="50" y="226"/>
                  </a:cubicBezTo>
                  <a:cubicBezTo>
                    <a:pt x="425" y="226"/>
                    <a:pt x="425" y="226"/>
                    <a:pt x="425" y="226"/>
                  </a:cubicBezTo>
                  <a:cubicBezTo>
                    <a:pt x="502" y="315"/>
                    <a:pt x="502" y="315"/>
                    <a:pt x="502" y="315"/>
                  </a:cubicBezTo>
                  <a:cubicBezTo>
                    <a:pt x="360" y="315"/>
                    <a:pt x="360" y="315"/>
                    <a:pt x="360" y="315"/>
                  </a:cubicBezTo>
                  <a:cubicBezTo>
                    <a:pt x="358" y="309"/>
                    <a:pt x="351" y="304"/>
                    <a:pt x="344" y="304"/>
                  </a:cubicBezTo>
                  <a:cubicBezTo>
                    <a:pt x="335" y="304"/>
                    <a:pt x="327" y="311"/>
                    <a:pt x="327" y="320"/>
                  </a:cubicBezTo>
                  <a:cubicBezTo>
                    <a:pt x="327" y="329"/>
                    <a:pt x="335" y="337"/>
                    <a:pt x="344" y="337"/>
                  </a:cubicBezTo>
                  <a:cubicBezTo>
                    <a:pt x="351" y="337"/>
                    <a:pt x="358" y="332"/>
                    <a:pt x="360" y="326"/>
                  </a:cubicBezTo>
                  <a:cubicBezTo>
                    <a:pt x="621" y="326"/>
                    <a:pt x="621" y="326"/>
                    <a:pt x="621" y="326"/>
                  </a:cubicBezTo>
                  <a:cubicBezTo>
                    <a:pt x="624" y="380"/>
                    <a:pt x="670" y="424"/>
                    <a:pt x="726" y="424"/>
                  </a:cubicBezTo>
                  <a:cubicBezTo>
                    <a:pt x="782" y="424"/>
                    <a:pt x="829" y="380"/>
                    <a:pt x="831" y="326"/>
                  </a:cubicBezTo>
                  <a:cubicBezTo>
                    <a:pt x="944" y="326"/>
                    <a:pt x="944" y="326"/>
                    <a:pt x="944" y="326"/>
                  </a:cubicBezTo>
                  <a:cubicBezTo>
                    <a:pt x="1077" y="457"/>
                    <a:pt x="1077" y="457"/>
                    <a:pt x="1077" y="457"/>
                  </a:cubicBezTo>
                  <a:cubicBezTo>
                    <a:pt x="1311" y="457"/>
                    <a:pt x="1311" y="457"/>
                    <a:pt x="1311" y="457"/>
                  </a:cubicBezTo>
                  <a:cubicBezTo>
                    <a:pt x="1314" y="468"/>
                    <a:pt x="1324" y="477"/>
                    <a:pt x="1336" y="477"/>
                  </a:cubicBezTo>
                  <a:cubicBezTo>
                    <a:pt x="1348" y="477"/>
                    <a:pt x="1358" y="468"/>
                    <a:pt x="1360" y="457"/>
                  </a:cubicBezTo>
                  <a:cubicBezTo>
                    <a:pt x="1468" y="457"/>
                    <a:pt x="1468" y="457"/>
                    <a:pt x="1468" y="457"/>
                  </a:cubicBezTo>
                  <a:cubicBezTo>
                    <a:pt x="1374" y="550"/>
                    <a:pt x="1374" y="550"/>
                    <a:pt x="1374" y="550"/>
                  </a:cubicBezTo>
                  <a:cubicBezTo>
                    <a:pt x="1084" y="550"/>
                    <a:pt x="1084" y="550"/>
                    <a:pt x="1084" y="550"/>
                  </a:cubicBezTo>
                  <a:cubicBezTo>
                    <a:pt x="1082" y="543"/>
                    <a:pt x="1075" y="539"/>
                    <a:pt x="1068" y="539"/>
                  </a:cubicBezTo>
                  <a:cubicBezTo>
                    <a:pt x="1059" y="539"/>
                    <a:pt x="1051" y="546"/>
                    <a:pt x="1051" y="555"/>
                  </a:cubicBezTo>
                  <a:cubicBezTo>
                    <a:pt x="1051" y="564"/>
                    <a:pt x="1059" y="571"/>
                    <a:pt x="1068" y="571"/>
                  </a:cubicBezTo>
                  <a:cubicBezTo>
                    <a:pt x="1075" y="571"/>
                    <a:pt x="1082" y="567"/>
                    <a:pt x="1084" y="560"/>
                  </a:cubicBezTo>
                  <a:cubicBezTo>
                    <a:pt x="1378" y="560"/>
                    <a:pt x="1378" y="560"/>
                    <a:pt x="1378" y="560"/>
                  </a:cubicBezTo>
                  <a:cubicBezTo>
                    <a:pt x="1483" y="457"/>
                    <a:pt x="1483" y="457"/>
                    <a:pt x="1483" y="457"/>
                  </a:cubicBezTo>
                  <a:cubicBezTo>
                    <a:pt x="1571" y="457"/>
                    <a:pt x="1571" y="457"/>
                    <a:pt x="1571" y="457"/>
                  </a:cubicBezTo>
                  <a:cubicBezTo>
                    <a:pt x="1572" y="511"/>
                    <a:pt x="1589" y="561"/>
                    <a:pt x="1617" y="603"/>
                  </a:cubicBezTo>
                  <a:cubicBezTo>
                    <a:pt x="1617" y="603"/>
                    <a:pt x="1617" y="603"/>
                    <a:pt x="1617" y="603"/>
                  </a:cubicBezTo>
                  <a:cubicBezTo>
                    <a:pt x="1517" y="701"/>
                    <a:pt x="1517" y="701"/>
                    <a:pt x="1517" y="701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395" y="634"/>
                    <a:pt x="1395" y="634"/>
                    <a:pt x="1395" y="634"/>
                  </a:cubicBezTo>
                  <a:cubicBezTo>
                    <a:pt x="1263" y="709"/>
                    <a:pt x="1263" y="709"/>
                    <a:pt x="1263" y="709"/>
                  </a:cubicBezTo>
                  <a:cubicBezTo>
                    <a:pt x="1263" y="859"/>
                    <a:pt x="1263" y="859"/>
                    <a:pt x="1263" y="859"/>
                  </a:cubicBezTo>
                  <a:cubicBezTo>
                    <a:pt x="1395" y="934"/>
                    <a:pt x="1395" y="934"/>
                    <a:pt x="1395" y="934"/>
                  </a:cubicBezTo>
                  <a:cubicBezTo>
                    <a:pt x="1526" y="859"/>
                    <a:pt x="1526" y="859"/>
                    <a:pt x="1526" y="859"/>
                  </a:cubicBezTo>
                  <a:cubicBezTo>
                    <a:pt x="1526" y="709"/>
                    <a:pt x="1526" y="709"/>
                    <a:pt x="1526" y="709"/>
                  </a:cubicBezTo>
                  <a:cubicBezTo>
                    <a:pt x="1525" y="708"/>
                    <a:pt x="1525" y="708"/>
                    <a:pt x="1525" y="708"/>
                  </a:cubicBezTo>
                  <a:cubicBezTo>
                    <a:pt x="1623" y="611"/>
                    <a:pt x="1623" y="611"/>
                    <a:pt x="1623" y="611"/>
                  </a:cubicBezTo>
                  <a:cubicBezTo>
                    <a:pt x="1672" y="677"/>
                    <a:pt x="1751" y="721"/>
                    <a:pt x="1840" y="723"/>
                  </a:cubicBezTo>
                  <a:cubicBezTo>
                    <a:pt x="1840" y="772"/>
                    <a:pt x="1840" y="772"/>
                    <a:pt x="1840" y="772"/>
                  </a:cubicBezTo>
                  <a:cubicBezTo>
                    <a:pt x="1755" y="821"/>
                    <a:pt x="1755" y="821"/>
                    <a:pt x="1755" y="821"/>
                  </a:cubicBezTo>
                  <a:cubicBezTo>
                    <a:pt x="1755" y="858"/>
                    <a:pt x="1755" y="858"/>
                    <a:pt x="1755" y="858"/>
                  </a:cubicBezTo>
                  <a:cubicBezTo>
                    <a:pt x="1680" y="932"/>
                    <a:pt x="1680" y="932"/>
                    <a:pt x="1680" y="932"/>
                  </a:cubicBezTo>
                  <a:cubicBezTo>
                    <a:pt x="1680" y="807"/>
                    <a:pt x="1680" y="807"/>
                    <a:pt x="1680" y="807"/>
                  </a:cubicBezTo>
                  <a:cubicBezTo>
                    <a:pt x="1711" y="776"/>
                    <a:pt x="1711" y="776"/>
                    <a:pt x="1711" y="776"/>
                  </a:cubicBezTo>
                  <a:cubicBezTo>
                    <a:pt x="1703" y="769"/>
                    <a:pt x="1703" y="769"/>
                    <a:pt x="1703" y="769"/>
                  </a:cubicBezTo>
                  <a:cubicBezTo>
                    <a:pt x="1669" y="803"/>
                    <a:pt x="1669" y="803"/>
                    <a:pt x="1669" y="803"/>
                  </a:cubicBezTo>
                  <a:cubicBezTo>
                    <a:pt x="1669" y="943"/>
                    <a:pt x="1669" y="943"/>
                    <a:pt x="1669" y="943"/>
                  </a:cubicBezTo>
                  <a:cubicBezTo>
                    <a:pt x="1596" y="1015"/>
                    <a:pt x="1596" y="1015"/>
                    <a:pt x="1596" y="1015"/>
                  </a:cubicBezTo>
                  <a:cubicBezTo>
                    <a:pt x="1596" y="1196"/>
                    <a:pt x="1596" y="1196"/>
                    <a:pt x="1596" y="1196"/>
                  </a:cubicBezTo>
                  <a:cubicBezTo>
                    <a:pt x="1535" y="1257"/>
                    <a:pt x="1535" y="1257"/>
                    <a:pt x="1535" y="1257"/>
                  </a:cubicBezTo>
                  <a:cubicBezTo>
                    <a:pt x="1533" y="1256"/>
                    <a:pt x="1530" y="1255"/>
                    <a:pt x="1527" y="1255"/>
                  </a:cubicBezTo>
                  <a:cubicBezTo>
                    <a:pt x="1518" y="1255"/>
                    <a:pt x="1511" y="1262"/>
                    <a:pt x="1511" y="1271"/>
                  </a:cubicBezTo>
                  <a:cubicBezTo>
                    <a:pt x="1511" y="1280"/>
                    <a:pt x="1518" y="1288"/>
                    <a:pt x="1527" y="1288"/>
                  </a:cubicBezTo>
                  <a:cubicBezTo>
                    <a:pt x="1537" y="1288"/>
                    <a:pt x="1544" y="1280"/>
                    <a:pt x="1544" y="1271"/>
                  </a:cubicBezTo>
                  <a:cubicBezTo>
                    <a:pt x="1544" y="1269"/>
                    <a:pt x="1543" y="1266"/>
                    <a:pt x="1542" y="1264"/>
                  </a:cubicBezTo>
                  <a:cubicBezTo>
                    <a:pt x="1607" y="1200"/>
                    <a:pt x="1607" y="1200"/>
                    <a:pt x="1607" y="1200"/>
                  </a:cubicBezTo>
                  <a:cubicBezTo>
                    <a:pt x="1607" y="1019"/>
                    <a:pt x="1607" y="1019"/>
                    <a:pt x="1607" y="1019"/>
                  </a:cubicBezTo>
                  <a:cubicBezTo>
                    <a:pt x="1755" y="873"/>
                    <a:pt x="1755" y="873"/>
                    <a:pt x="1755" y="873"/>
                  </a:cubicBezTo>
                  <a:cubicBezTo>
                    <a:pt x="1755" y="918"/>
                    <a:pt x="1755" y="918"/>
                    <a:pt x="1755" y="918"/>
                  </a:cubicBezTo>
                  <a:cubicBezTo>
                    <a:pt x="1635" y="1037"/>
                    <a:pt x="1635" y="1037"/>
                    <a:pt x="1635" y="1037"/>
                  </a:cubicBezTo>
                  <a:cubicBezTo>
                    <a:pt x="1635" y="1331"/>
                    <a:pt x="1635" y="1331"/>
                    <a:pt x="1635" y="1331"/>
                  </a:cubicBezTo>
                  <a:cubicBezTo>
                    <a:pt x="1645" y="1331"/>
                    <a:pt x="1645" y="1331"/>
                    <a:pt x="1645" y="1331"/>
                  </a:cubicBezTo>
                  <a:cubicBezTo>
                    <a:pt x="1645" y="1041"/>
                    <a:pt x="1645" y="1041"/>
                    <a:pt x="1645" y="1041"/>
                  </a:cubicBezTo>
                  <a:cubicBezTo>
                    <a:pt x="1761" y="927"/>
                    <a:pt x="1761" y="927"/>
                    <a:pt x="1761" y="927"/>
                  </a:cubicBezTo>
                  <a:cubicBezTo>
                    <a:pt x="1840" y="972"/>
                    <a:pt x="1840" y="972"/>
                    <a:pt x="1840" y="972"/>
                  </a:cubicBezTo>
                  <a:cubicBezTo>
                    <a:pt x="1840" y="1077"/>
                    <a:pt x="1840" y="1077"/>
                    <a:pt x="1840" y="1077"/>
                  </a:cubicBezTo>
                  <a:cubicBezTo>
                    <a:pt x="1959" y="1194"/>
                    <a:pt x="1959" y="1194"/>
                    <a:pt x="1959" y="1194"/>
                  </a:cubicBezTo>
                  <a:cubicBezTo>
                    <a:pt x="1959" y="1307"/>
                    <a:pt x="1959" y="1307"/>
                    <a:pt x="1959" y="1307"/>
                  </a:cubicBezTo>
                  <a:cubicBezTo>
                    <a:pt x="1948" y="1309"/>
                    <a:pt x="1939" y="1319"/>
                    <a:pt x="1939" y="1331"/>
                  </a:cubicBezTo>
                  <a:cubicBezTo>
                    <a:pt x="1939" y="1343"/>
                    <a:pt x="1948" y="1353"/>
                    <a:pt x="1959" y="1355"/>
                  </a:cubicBezTo>
                  <a:cubicBezTo>
                    <a:pt x="1959" y="1479"/>
                    <a:pt x="1959" y="1479"/>
                    <a:pt x="1959" y="1479"/>
                  </a:cubicBezTo>
                  <a:cubicBezTo>
                    <a:pt x="1953" y="1481"/>
                    <a:pt x="1948" y="1487"/>
                    <a:pt x="1948" y="1494"/>
                  </a:cubicBezTo>
                  <a:cubicBezTo>
                    <a:pt x="1948" y="1503"/>
                    <a:pt x="1955" y="1510"/>
                    <a:pt x="1964" y="1510"/>
                  </a:cubicBezTo>
                  <a:cubicBezTo>
                    <a:pt x="1974" y="1510"/>
                    <a:pt x="1981" y="1503"/>
                    <a:pt x="1981" y="1494"/>
                  </a:cubicBezTo>
                  <a:cubicBezTo>
                    <a:pt x="1981" y="1487"/>
                    <a:pt x="1976" y="1481"/>
                    <a:pt x="1969" y="1479"/>
                  </a:cubicBezTo>
                  <a:cubicBezTo>
                    <a:pt x="1969" y="1355"/>
                    <a:pt x="1969" y="1355"/>
                    <a:pt x="1969" y="1355"/>
                  </a:cubicBezTo>
                  <a:cubicBezTo>
                    <a:pt x="1981" y="1353"/>
                    <a:pt x="1989" y="1343"/>
                    <a:pt x="1989" y="1331"/>
                  </a:cubicBezTo>
                  <a:cubicBezTo>
                    <a:pt x="1989" y="1319"/>
                    <a:pt x="1981" y="1309"/>
                    <a:pt x="1969" y="1307"/>
                  </a:cubicBezTo>
                  <a:cubicBezTo>
                    <a:pt x="1969" y="1190"/>
                    <a:pt x="1969" y="1190"/>
                    <a:pt x="1969" y="1190"/>
                  </a:cubicBezTo>
                  <a:cubicBezTo>
                    <a:pt x="1850" y="1073"/>
                    <a:pt x="1850" y="1073"/>
                    <a:pt x="1850" y="1073"/>
                  </a:cubicBezTo>
                  <a:cubicBezTo>
                    <a:pt x="1850" y="972"/>
                    <a:pt x="1850" y="972"/>
                    <a:pt x="1850" y="972"/>
                  </a:cubicBezTo>
                  <a:cubicBezTo>
                    <a:pt x="1936" y="923"/>
                    <a:pt x="1936" y="923"/>
                    <a:pt x="1936" y="923"/>
                  </a:cubicBezTo>
                  <a:cubicBezTo>
                    <a:pt x="1936" y="821"/>
                    <a:pt x="1936" y="821"/>
                    <a:pt x="1936" y="821"/>
                  </a:cubicBezTo>
                  <a:cubicBezTo>
                    <a:pt x="1879" y="788"/>
                    <a:pt x="1879" y="788"/>
                    <a:pt x="1879" y="788"/>
                  </a:cubicBezTo>
                  <a:cubicBezTo>
                    <a:pt x="1879" y="685"/>
                    <a:pt x="1879" y="685"/>
                    <a:pt x="1879" y="685"/>
                  </a:cubicBezTo>
                  <a:cubicBezTo>
                    <a:pt x="1928" y="678"/>
                    <a:pt x="1973" y="656"/>
                    <a:pt x="2007" y="624"/>
                  </a:cubicBezTo>
                  <a:cubicBezTo>
                    <a:pt x="2051" y="667"/>
                    <a:pt x="2051" y="667"/>
                    <a:pt x="2051" y="667"/>
                  </a:cubicBezTo>
                  <a:cubicBezTo>
                    <a:pt x="2237" y="667"/>
                    <a:pt x="2237" y="667"/>
                    <a:pt x="2237" y="667"/>
                  </a:cubicBezTo>
                  <a:cubicBezTo>
                    <a:pt x="2238" y="675"/>
                    <a:pt x="2245" y="680"/>
                    <a:pt x="2253" y="680"/>
                  </a:cubicBezTo>
                  <a:cubicBezTo>
                    <a:pt x="2262" y="680"/>
                    <a:pt x="2269" y="673"/>
                    <a:pt x="2269" y="664"/>
                  </a:cubicBezTo>
                  <a:cubicBezTo>
                    <a:pt x="2269" y="655"/>
                    <a:pt x="2262" y="647"/>
                    <a:pt x="2253" y="647"/>
                  </a:cubicBezTo>
                  <a:cubicBezTo>
                    <a:pt x="2246" y="647"/>
                    <a:pt x="2240" y="651"/>
                    <a:pt x="2237" y="657"/>
                  </a:cubicBezTo>
                  <a:cubicBezTo>
                    <a:pt x="2056" y="657"/>
                    <a:pt x="2056" y="657"/>
                    <a:pt x="2056" y="657"/>
                  </a:cubicBezTo>
                  <a:cubicBezTo>
                    <a:pt x="2015" y="617"/>
                    <a:pt x="2015" y="617"/>
                    <a:pt x="2015" y="617"/>
                  </a:cubicBezTo>
                  <a:cubicBezTo>
                    <a:pt x="2057" y="574"/>
                    <a:pt x="2084" y="516"/>
                    <a:pt x="2084" y="452"/>
                  </a:cubicBezTo>
                  <a:cubicBezTo>
                    <a:pt x="2084" y="388"/>
                    <a:pt x="2057" y="329"/>
                    <a:pt x="2015" y="287"/>
                  </a:cubicBezTo>
                  <a:cubicBezTo>
                    <a:pt x="2033" y="269"/>
                    <a:pt x="2033" y="269"/>
                    <a:pt x="2033" y="269"/>
                  </a:cubicBezTo>
                  <a:cubicBezTo>
                    <a:pt x="2080" y="316"/>
                    <a:pt x="2110" y="380"/>
                    <a:pt x="2110" y="452"/>
                  </a:cubicBezTo>
                  <a:cubicBezTo>
                    <a:pt x="2120" y="452"/>
                    <a:pt x="2120" y="452"/>
                    <a:pt x="2120" y="452"/>
                  </a:cubicBezTo>
                  <a:cubicBezTo>
                    <a:pt x="2120" y="378"/>
                    <a:pt x="2089" y="310"/>
                    <a:pt x="2040" y="261"/>
                  </a:cubicBezTo>
                  <a:cubicBezTo>
                    <a:pt x="2268" y="36"/>
                    <a:pt x="2268" y="36"/>
                    <a:pt x="2268" y="36"/>
                  </a:cubicBezTo>
                  <a:cubicBezTo>
                    <a:pt x="2271" y="38"/>
                    <a:pt x="2273" y="38"/>
                    <a:pt x="2276" y="38"/>
                  </a:cubicBezTo>
                  <a:cubicBezTo>
                    <a:pt x="2285" y="38"/>
                    <a:pt x="2293" y="31"/>
                    <a:pt x="2293" y="22"/>
                  </a:cubicBezTo>
                  <a:cubicBezTo>
                    <a:pt x="2293" y="13"/>
                    <a:pt x="2285" y="6"/>
                    <a:pt x="2276" y="6"/>
                  </a:cubicBezTo>
                  <a:cubicBezTo>
                    <a:pt x="2267" y="6"/>
                    <a:pt x="2259" y="13"/>
                    <a:pt x="2259" y="22"/>
                  </a:cubicBezTo>
                  <a:cubicBezTo>
                    <a:pt x="2259" y="25"/>
                    <a:pt x="2260" y="27"/>
                    <a:pt x="2261" y="29"/>
                  </a:cubicBezTo>
                  <a:cubicBezTo>
                    <a:pt x="2033" y="254"/>
                    <a:pt x="2033" y="254"/>
                    <a:pt x="2033" y="254"/>
                  </a:cubicBezTo>
                  <a:cubicBezTo>
                    <a:pt x="1984" y="209"/>
                    <a:pt x="1918" y="181"/>
                    <a:pt x="1845" y="181"/>
                  </a:cubicBezTo>
                  <a:cubicBezTo>
                    <a:pt x="1845" y="191"/>
                    <a:pt x="1845" y="191"/>
                    <a:pt x="1845" y="191"/>
                  </a:cubicBezTo>
                  <a:cubicBezTo>
                    <a:pt x="1915" y="191"/>
                    <a:pt x="1978" y="218"/>
                    <a:pt x="2026" y="262"/>
                  </a:cubicBezTo>
                  <a:cubicBezTo>
                    <a:pt x="2007" y="280"/>
                    <a:pt x="2007" y="280"/>
                    <a:pt x="2007" y="280"/>
                  </a:cubicBezTo>
                  <a:cubicBezTo>
                    <a:pt x="1965" y="241"/>
                    <a:pt x="1908" y="217"/>
                    <a:pt x="1845" y="217"/>
                  </a:cubicBezTo>
                  <a:cubicBezTo>
                    <a:pt x="1781" y="217"/>
                    <a:pt x="1723" y="242"/>
                    <a:pt x="1681" y="282"/>
                  </a:cubicBezTo>
                  <a:cubicBezTo>
                    <a:pt x="1596" y="199"/>
                    <a:pt x="1596" y="199"/>
                    <a:pt x="1596" y="199"/>
                  </a:cubicBezTo>
                  <a:cubicBezTo>
                    <a:pt x="1451" y="199"/>
                    <a:pt x="1451" y="199"/>
                    <a:pt x="1451" y="199"/>
                  </a:cubicBezTo>
                  <a:cubicBezTo>
                    <a:pt x="1271" y="22"/>
                    <a:pt x="1271" y="22"/>
                    <a:pt x="1271" y="22"/>
                  </a:cubicBezTo>
                  <a:cubicBezTo>
                    <a:pt x="1272" y="20"/>
                    <a:pt x="1272" y="18"/>
                    <a:pt x="1272" y="16"/>
                  </a:cubicBezTo>
                  <a:cubicBezTo>
                    <a:pt x="1272" y="7"/>
                    <a:pt x="1265" y="0"/>
                    <a:pt x="1256" y="0"/>
                  </a:cubicBezTo>
                  <a:cubicBezTo>
                    <a:pt x="1246" y="0"/>
                    <a:pt x="1239" y="7"/>
                    <a:pt x="1239" y="16"/>
                  </a:cubicBezTo>
                  <a:cubicBezTo>
                    <a:pt x="1239" y="25"/>
                    <a:pt x="1246" y="33"/>
                    <a:pt x="1256" y="33"/>
                  </a:cubicBezTo>
                  <a:cubicBezTo>
                    <a:pt x="1259" y="33"/>
                    <a:pt x="1262" y="32"/>
                    <a:pt x="1265" y="30"/>
                  </a:cubicBezTo>
                  <a:cubicBezTo>
                    <a:pt x="1436" y="199"/>
                    <a:pt x="1436" y="199"/>
                    <a:pt x="1436" y="199"/>
                  </a:cubicBezTo>
                  <a:cubicBezTo>
                    <a:pt x="1394" y="199"/>
                    <a:pt x="1394" y="199"/>
                    <a:pt x="1394" y="199"/>
                  </a:cubicBezTo>
                  <a:cubicBezTo>
                    <a:pt x="1215" y="22"/>
                    <a:pt x="1215" y="22"/>
                    <a:pt x="1215" y="22"/>
                  </a:cubicBezTo>
                  <a:cubicBezTo>
                    <a:pt x="1216" y="20"/>
                    <a:pt x="1216" y="18"/>
                    <a:pt x="1216" y="16"/>
                  </a:cubicBezTo>
                  <a:cubicBezTo>
                    <a:pt x="1216" y="7"/>
                    <a:pt x="1209" y="0"/>
                    <a:pt x="1200" y="0"/>
                  </a:cubicBezTo>
                  <a:cubicBezTo>
                    <a:pt x="1190" y="0"/>
                    <a:pt x="1183" y="7"/>
                    <a:pt x="1183" y="16"/>
                  </a:cubicBezTo>
                  <a:cubicBezTo>
                    <a:pt x="1183" y="25"/>
                    <a:pt x="1190" y="33"/>
                    <a:pt x="1200" y="33"/>
                  </a:cubicBezTo>
                  <a:cubicBezTo>
                    <a:pt x="1203" y="33"/>
                    <a:pt x="1206" y="32"/>
                    <a:pt x="1209" y="30"/>
                  </a:cubicBezTo>
                  <a:cubicBezTo>
                    <a:pt x="1380" y="199"/>
                    <a:pt x="1380" y="199"/>
                    <a:pt x="1380" y="199"/>
                  </a:cubicBezTo>
                  <a:cubicBezTo>
                    <a:pt x="1170" y="199"/>
                    <a:pt x="1170" y="199"/>
                    <a:pt x="1170" y="199"/>
                  </a:cubicBezTo>
                  <a:cubicBezTo>
                    <a:pt x="1168" y="192"/>
                    <a:pt x="1162" y="187"/>
                    <a:pt x="1154" y="187"/>
                  </a:cubicBezTo>
                  <a:cubicBezTo>
                    <a:pt x="1145" y="187"/>
                    <a:pt x="1138" y="195"/>
                    <a:pt x="1138" y="204"/>
                  </a:cubicBezTo>
                  <a:cubicBezTo>
                    <a:pt x="1138" y="213"/>
                    <a:pt x="1145" y="220"/>
                    <a:pt x="1154" y="220"/>
                  </a:cubicBezTo>
                  <a:cubicBezTo>
                    <a:pt x="1162" y="220"/>
                    <a:pt x="1168" y="216"/>
                    <a:pt x="1170" y="209"/>
                  </a:cubicBezTo>
                  <a:cubicBezTo>
                    <a:pt x="1390" y="209"/>
                    <a:pt x="1390" y="209"/>
                    <a:pt x="1390" y="209"/>
                  </a:cubicBezTo>
                  <a:cubicBezTo>
                    <a:pt x="1391" y="210"/>
                    <a:pt x="1391" y="210"/>
                    <a:pt x="1391" y="210"/>
                  </a:cubicBezTo>
                  <a:cubicBezTo>
                    <a:pt x="1392" y="209"/>
                    <a:pt x="1392" y="209"/>
                    <a:pt x="1392" y="209"/>
                  </a:cubicBezTo>
                  <a:cubicBezTo>
                    <a:pt x="1447" y="209"/>
                    <a:pt x="1447" y="209"/>
                    <a:pt x="1447" y="209"/>
                  </a:cubicBezTo>
                  <a:cubicBezTo>
                    <a:pt x="1447" y="210"/>
                    <a:pt x="1447" y="210"/>
                    <a:pt x="1447" y="210"/>
                  </a:cubicBezTo>
                  <a:cubicBezTo>
                    <a:pt x="1448" y="209"/>
                    <a:pt x="1448" y="209"/>
                    <a:pt x="1448" y="209"/>
                  </a:cubicBezTo>
                  <a:cubicBezTo>
                    <a:pt x="1592" y="209"/>
                    <a:pt x="1592" y="209"/>
                    <a:pt x="1592" y="209"/>
                  </a:cubicBezTo>
                  <a:cubicBezTo>
                    <a:pt x="1673" y="289"/>
                    <a:pt x="1673" y="289"/>
                    <a:pt x="1673" y="289"/>
                  </a:cubicBezTo>
                  <a:cubicBezTo>
                    <a:pt x="1632" y="332"/>
                    <a:pt x="1607" y="389"/>
                    <a:pt x="1607" y="452"/>
                  </a:cubicBezTo>
                  <a:cubicBezTo>
                    <a:pt x="1607" y="580"/>
                    <a:pt x="1711" y="684"/>
                    <a:pt x="1840" y="687"/>
                  </a:cubicBezTo>
                  <a:cubicBezTo>
                    <a:pt x="1840" y="712"/>
                    <a:pt x="1840" y="712"/>
                    <a:pt x="1840" y="712"/>
                  </a:cubicBezTo>
                  <a:cubicBezTo>
                    <a:pt x="1697" y="710"/>
                    <a:pt x="1581" y="594"/>
                    <a:pt x="1581" y="452"/>
                  </a:cubicBezTo>
                  <a:cubicBezTo>
                    <a:pt x="1581" y="447"/>
                    <a:pt x="1581" y="447"/>
                    <a:pt x="1581" y="447"/>
                  </a:cubicBezTo>
                  <a:cubicBezTo>
                    <a:pt x="1360" y="447"/>
                    <a:pt x="1360" y="447"/>
                    <a:pt x="1360" y="447"/>
                  </a:cubicBezTo>
                  <a:cubicBezTo>
                    <a:pt x="1358" y="436"/>
                    <a:pt x="1348" y="427"/>
                    <a:pt x="1336" y="427"/>
                  </a:cubicBezTo>
                  <a:cubicBezTo>
                    <a:pt x="1324" y="427"/>
                    <a:pt x="1314" y="436"/>
                    <a:pt x="1311" y="447"/>
                  </a:cubicBezTo>
                  <a:cubicBezTo>
                    <a:pt x="1081" y="447"/>
                    <a:pt x="1081" y="447"/>
                    <a:pt x="1081" y="447"/>
                  </a:cubicBezTo>
                  <a:cubicBezTo>
                    <a:pt x="948" y="315"/>
                    <a:pt x="948" y="315"/>
                    <a:pt x="948" y="315"/>
                  </a:cubicBezTo>
                  <a:cubicBezTo>
                    <a:pt x="831" y="315"/>
                    <a:pt x="831" y="315"/>
                    <a:pt x="831" y="315"/>
                  </a:cubicBezTo>
                  <a:cubicBezTo>
                    <a:pt x="829" y="260"/>
                    <a:pt x="782" y="217"/>
                    <a:pt x="726" y="217"/>
                  </a:cubicBezTo>
                  <a:cubicBezTo>
                    <a:pt x="670" y="217"/>
                    <a:pt x="624" y="260"/>
                    <a:pt x="621" y="315"/>
                  </a:cubicBezTo>
                  <a:cubicBezTo>
                    <a:pt x="515" y="315"/>
                    <a:pt x="515" y="315"/>
                    <a:pt x="515" y="315"/>
                  </a:cubicBezTo>
                  <a:cubicBezTo>
                    <a:pt x="430" y="215"/>
                    <a:pt x="430" y="215"/>
                    <a:pt x="430" y="215"/>
                  </a:cubicBezTo>
                  <a:cubicBezTo>
                    <a:pt x="45" y="215"/>
                    <a:pt x="45" y="215"/>
                    <a:pt x="45" y="215"/>
                  </a:cubicBezTo>
                  <a:cubicBezTo>
                    <a:pt x="40" y="210"/>
                    <a:pt x="33" y="206"/>
                    <a:pt x="25" y="206"/>
                  </a:cubicBezTo>
                  <a:cubicBezTo>
                    <a:pt x="11" y="206"/>
                    <a:pt x="0" y="217"/>
                    <a:pt x="0" y="231"/>
                  </a:cubicBezTo>
                  <a:cubicBezTo>
                    <a:pt x="0" y="244"/>
                    <a:pt x="11" y="255"/>
                    <a:pt x="25" y="255"/>
                  </a:cubicBezTo>
                  <a:close/>
                  <a:moveTo>
                    <a:pt x="1516" y="853"/>
                  </a:moveTo>
                  <a:cubicBezTo>
                    <a:pt x="1395" y="922"/>
                    <a:pt x="1395" y="922"/>
                    <a:pt x="1395" y="922"/>
                  </a:cubicBezTo>
                  <a:cubicBezTo>
                    <a:pt x="1273" y="853"/>
                    <a:pt x="1273" y="853"/>
                    <a:pt x="1273" y="853"/>
                  </a:cubicBezTo>
                  <a:cubicBezTo>
                    <a:pt x="1273" y="715"/>
                    <a:pt x="1273" y="715"/>
                    <a:pt x="1273" y="715"/>
                  </a:cubicBezTo>
                  <a:cubicBezTo>
                    <a:pt x="1395" y="646"/>
                    <a:pt x="1395" y="646"/>
                    <a:pt x="1395" y="646"/>
                  </a:cubicBezTo>
                  <a:cubicBezTo>
                    <a:pt x="1516" y="715"/>
                    <a:pt x="1516" y="715"/>
                    <a:pt x="1516" y="715"/>
                  </a:cubicBezTo>
                  <a:lnTo>
                    <a:pt x="1516" y="853"/>
                  </a:lnTo>
                  <a:close/>
                  <a:moveTo>
                    <a:pt x="1925" y="918"/>
                  </a:moveTo>
                  <a:cubicBezTo>
                    <a:pt x="1845" y="963"/>
                    <a:pt x="1845" y="963"/>
                    <a:pt x="1845" y="963"/>
                  </a:cubicBezTo>
                  <a:cubicBezTo>
                    <a:pt x="1765" y="918"/>
                    <a:pt x="1765" y="918"/>
                    <a:pt x="1765" y="918"/>
                  </a:cubicBezTo>
                  <a:cubicBezTo>
                    <a:pt x="1765" y="826"/>
                    <a:pt x="1765" y="826"/>
                    <a:pt x="1765" y="826"/>
                  </a:cubicBezTo>
                  <a:cubicBezTo>
                    <a:pt x="1845" y="781"/>
                    <a:pt x="1845" y="781"/>
                    <a:pt x="1845" y="781"/>
                  </a:cubicBezTo>
                  <a:cubicBezTo>
                    <a:pt x="1925" y="826"/>
                    <a:pt x="1925" y="826"/>
                    <a:pt x="1925" y="826"/>
                  </a:cubicBezTo>
                  <a:lnTo>
                    <a:pt x="1925" y="918"/>
                  </a:lnTo>
                  <a:close/>
                  <a:moveTo>
                    <a:pt x="1869" y="783"/>
                  </a:moveTo>
                  <a:cubicBezTo>
                    <a:pt x="1850" y="772"/>
                    <a:pt x="1850" y="772"/>
                    <a:pt x="1850" y="772"/>
                  </a:cubicBezTo>
                  <a:cubicBezTo>
                    <a:pt x="1850" y="687"/>
                    <a:pt x="1850" y="687"/>
                    <a:pt x="1850" y="687"/>
                  </a:cubicBezTo>
                  <a:cubicBezTo>
                    <a:pt x="1857" y="687"/>
                    <a:pt x="1863" y="686"/>
                    <a:pt x="1869" y="686"/>
                  </a:cubicBezTo>
                  <a:lnTo>
                    <a:pt x="1869" y="783"/>
                  </a:lnTo>
                  <a:close/>
                  <a:moveTo>
                    <a:pt x="1850" y="450"/>
                  </a:moveTo>
                  <a:cubicBezTo>
                    <a:pt x="1712" y="313"/>
                    <a:pt x="1712" y="313"/>
                    <a:pt x="1712" y="313"/>
                  </a:cubicBezTo>
                  <a:cubicBezTo>
                    <a:pt x="1747" y="280"/>
                    <a:pt x="1794" y="260"/>
                    <a:pt x="1845" y="260"/>
                  </a:cubicBezTo>
                  <a:cubicBezTo>
                    <a:pt x="1952" y="260"/>
                    <a:pt x="2039" y="346"/>
                    <a:pt x="2039" y="452"/>
                  </a:cubicBezTo>
                  <a:cubicBezTo>
                    <a:pt x="2039" y="556"/>
                    <a:pt x="1955" y="640"/>
                    <a:pt x="1850" y="643"/>
                  </a:cubicBezTo>
                  <a:lnTo>
                    <a:pt x="1850" y="450"/>
                  </a:lnTo>
                  <a:close/>
                  <a:moveTo>
                    <a:pt x="1840" y="454"/>
                  </a:moveTo>
                  <a:cubicBezTo>
                    <a:pt x="1840" y="643"/>
                    <a:pt x="1840" y="643"/>
                    <a:pt x="1840" y="643"/>
                  </a:cubicBezTo>
                  <a:cubicBezTo>
                    <a:pt x="1735" y="640"/>
                    <a:pt x="1651" y="556"/>
                    <a:pt x="1651" y="452"/>
                  </a:cubicBezTo>
                  <a:cubicBezTo>
                    <a:pt x="1651" y="401"/>
                    <a:pt x="1671" y="355"/>
                    <a:pt x="1704" y="320"/>
                  </a:cubicBezTo>
                  <a:lnTo>
                    <a:pt x="1840" y="454"/>
                  </a:lnTo>
                  <a:close/>
                  <a:moveTo>
                    <a:pt x="1845" y="227"/>
                  </a:moveTo>
                  <a:cubicBezTo>
                    <a:pt x="1971" y="227"/>
                    <a:pt x="2073" y="328"/>
                    <a:pt x="2073" y="452"/>
                  </a:cubicBezTo>
                  <a:cubicBezTo>
                    <a:pt x="2073" y="574"/>
                    <a:pt x="1974" y="674"/>
                    <a:pt x="1850" y="677"/>
                  </a:cubicBezTo>
                  <a:cubicBezTo>
                    <a:pt x="1850" y="647"/>
                    <a:pt x="1850" y="647"/>
                    <a:pt x="1850" y="647"/>
                  </a:cubicBezTo>
                  <a:cubicBezTo>
                    <a:pt x="1957" y="645"/>
                    <a:pt x="2043" y="558"/>
                    <a:pt x="2043" y="452"/>
                  </a:cubicBezTo>
                  <a:cubicBezTo>
                    <a:pt x="2043" y="344"/>
                    <a:pt x="1955" y="256"/>
                    <a:pt x="1845" y="256"/>
                  </a:cubicBezTo>
                  <a:cubicBezTo>
                    <a:pt x="1792" y="256"/>
                    <a:pt x="1744" y="277"/>
                    <a:pt x="1709" y="310"/>
                  </a:cubicBezTo>
                  <a:cubicBezTo>
                    <a:pt x="1688" y="289"/>
                    <a:pt x="1688" y="289"/>
                    <a:pt x="1688" y="289"/>
                  </a:cubicBezTo>
                  <a:cubicBezTo>
                    <a:pt x="1729" y="251"/>
                    <a:pt x="1784" y="227"/>
                    <a:pt x="1845" y="227"/>
                  </a:cubicBezTo>
                  <a:close/>
                  <a:moveTo>
                    <a:pt x="1617" y="452"/>
                  </a:moveTo>
                  <a:cubicBezTo>
                    <a:pt x="1617" y="392"/>
                    <a:pt x="1641" y="337"/>
                    <a:pt x="1681" y="297"/>
                  </a:cubicBezTo>
                  <a:cubicBezTo>
                    <a:pt x="1702" y="317"/>
                    <a:pt x="1702" y="317"/>
                    <a:pt x="1702" y="317"/>
                  </a:cubicBezTo>
                  <a:cubicBezTo>
                    <a:pt x="1668" y="352"/>
                    <a:pt x="1647" y="400"/>
                    <a:pt x="1647" y="452"/>
                  </a:cubicBezTo>
                  <a:cubicBezTo>
                    <a:pt x="1647" y="558"/>
                    <a:pt x="1733" y="645"/>
                    <a:pt x="1840" y="647"/>
                  </a:cubicBezTo>
                  <a:cubicBezTo>
                    <a:pt x="1840" y="677"/>
                    <a:pt x="1840" y="677"/>
                    <a:pt x="1840" y="677"/>
                  </a:cubicBezTo>
                  <a:cubicBezTo>
                    <a:pt x="1717" y="674"/>
                    <a:pt x="1617" y="574"/>
                    <a:pt x="1617" y="452"/>
                  </a:cubicBezTo>
                  <a:close/>
                  <a:moveTo>
                    <a:pt x="726" y="227"/>
                  </a:moveTo>
                  <a:cubicBezTo>
                    <a:pt x="779" y="227"/>
                    <a:pt x="821" y="269"/>
                    <a:pt x="821" y="320"/>
                  </a:cubicBezTo>
                  <a:cubicBezTo>
                    <a:pt x="821" y="372"/>
                    <a:pt x="779" y="414"/>
                    <a:pt x="726" y="414"/>
                  </a:cubicBezTo>
                  <a:cubicBezTo>
                    <a:pt x="674" y="414"/>
                    <a:pt x="631" y="372"/>
                    <a:pt x="631" y="320"/>
                  </a:cubicBezTo>
                  <a:cubicBezTo>
                    <a:pt x="631" y="269"/>
                    <a:pt x="674" y="227"/>
                    <a:pt x="726" y="22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Oval 12">
              <a:extLst>
                <a:ext uri="{FF2B5EF4-FFF2-40B4-BE49-F238E27FC236}">
                  <a16:creationId xmlns:a16="http://schemas.microsoft.com/office/drawing/2014/main" id="{2F8B9998-0A92-3043-A6B2-49ABFB213B0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922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Oval 13">
              <a:extLst>
                <a:ext uri="{FF2B5EF4-FFF2-40B4-BE49-F238E27FC236}">
                  <a16:creationId xmlns:a16="http://schemas.microsoft.com/office/drawing/2014/main" id="{813CC260-6AEC-B647-B831-0E75468F19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31" y="1794"/>
              <a:ext cx="85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Oval 14">
              <a:extLst>
                <a:ext uri="{FF2B5EF4-FFF2-40B4-BE49-F238E27FC236}">
                  <a16:creationId xmlns:a16="http://schemas.microsoft.com/office/drawing/2014/main" id="{7CC500AE-CC1C-7243-91D6-15566DF64D5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349"/>
              <a:ext cx="84" cy="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Oval 15">
              <a:extLst>
                <a:ext uri="{FF2B5EF4-FFF2-40B4-BE49-F238E27FC236}">
                  <a16:creationId xmlns:a16="http://schemas.microsoft.com/office/drawing/2014/main" id="{94F29FDB-19F6-204F-9C02-70F737EF96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73" y="1222"/>
              <a:ext cx="84" cy="8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Oval 16">
              <a:extLst>
                <a:ext uri="{FF2B5EF4-FFF2-40B4-BE49-F238E27FC236}">
                  <a16:creationId xmlns:a16="http://schemas.microsoft.com/office/drawing/2014/main" id="{8524E866-D458-4B44-8C1E-FB1A0CF428B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564"/>
              <a:ext cx="56" cy="55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17">
              <a:extLst>
                <a:ext uri="{FF2B5EF4-FFF2-40B4-BE49-F238E27FC236}">
                  <a16:creationId xmlns:a16="http://schemas.microsoft.com/office/drawing/2014/main" id="{C34C671B-8618-B24C-BA55-DD12B535BAD8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99" y="10"/>
              <a:ext cx="189" cy="186"/>
            </a:xfrm>
            <a:custGeom>
              <a:avLst/>
              <a:gdLst>
                <a:gd name="T0" fmla="*/ 56 w 112"/>
                <a:gd name="T1" fmla="*/ 110 h 110"/>
                <a:gd name="T2" fmla="*/ 112 w 112"/>
                <a:gd name="T3" fmla="*/ 55 h 110"/>
                <a:gd name="T4" fmla="*/ 56 w 112"/>
                <a:gd name="T5" fmla="*/ 0 h 110"/>
                <a:gd name="T6" fmla="*/ 0 w 112"/>
                <a:gd name="T7" fmla="*/ 55 h 110"/>
                <a:gd name="T8" fmla="*/ 56 w 112"/>
                <a:gd name="T9" fmla="*/ 110 h 110"/>
                <a:gd name="T10" fmla="*/ 56 w 112"/>
                <a:gd name="T11" fmla="*/ 10 h 110"/>
                <a:gd name="T12" fmla="*/ 102 w 112"/>
                <a:gd name="T13" fmla="*/ 55 h 110"/>
                <a:gd name="T14" fmla="*/ 56 w 112"/>
                <a:gd name="T15" fmla="*/ 100 h 110"/>
                <a:gd name="T16" fmla="*/ 11 w 112"/>
                <a:gd name="T17" fmla="*/ 55 h 110"/>
                <a:gd name="T18" fmla="*/ 56 w 112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2" h="110">
                  <a:moveTo>
                    <a:pt x="56" y="110"/>
                  </a:moveTo>
                  <a:cubicBezTo>
                    <a:pt x="87" y="110"/>
                    <a:pt x="112" y="85"/>
                    <a:pt x="112" y="55"/>
                  </a:cubicBezTo>
                  <a:cubicBezTo>
                    <a:pt x="112" y="24"/>
                    <a:pt x="87" y="0"/>
                    <a:pt x="56" y="0"/>
                  </a:cubicBezTo>
                  <a:cubicBezTo>
                    <a:pt x="25" y="0"/>
                    <a:pt x="0" y="24"/>
                    <a:pt x="0" y="55"/>
                  </a:cubicBezTo>
                  <a:cubicBezTo>
                    <a:pt x="0" y="85"/>
                    <a:pt x="25" y="110"/>
                    <a:pt x="56" y="110"/>
                  </a:cubicBezTo>
                  <a:close/>
                  <a:moveTo>
                    <a:pt x="56" y="10"/>
                  </a:moveTo>
                  <a:cubicBezTo>
                    <a:pt x="81" y="10"/>
                    <a:pt x="102" y="30"/>
                    <a:pt x="102" y="55"/>
                  </a:cubicBezTo>
                  <a:cubicBezTo>
                    <a:pt x="102" y="79"/>
                    <a:pt x="81" y="100"/>
                    <a:pt x="56" y="100"/>
                  </a:cubicBezTo>
                  <a:cubicBezTo>
                    <a:pt x="31" y="100"/>
                    <a:pt x="11" y="79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18">
              <a:extLst>
                <a:ext uri="{FF2B5EF4-FFF2-40B4-BE49-F238E27FC236}">
                  <a16:creationId xmlns:a16="http://schemas.microsoft.com/office/drawing/2014/main" id="{3D38BB4B-8A1B-AD4C-A8D5-09A3FDC38F7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53" y="1948"/>
              <a:ext cx="188" cy="186"/>
            </a:xfrm>
            <a:custGeom>
              <a:avLst/>
              <a:gdLst>
                <a:gd name="T0" fmla="*/ 0 w 111"/>
                <a:gd name="T1" fmla="*/ 55 h 110"/>
                <a:gd name="T2" fmla="*/ 56 w 111"/>
                <a:gd name="T3" fmla="*/ 110 h 110"/>
                <a:gd name="T4" fmla="*/ 111 w 111"/>
                <a:gd name="T5" fmla="*/ 55 h 110"/>
                <a:gd name="T6" fmla="*/ 56 w 111"/>
                <a:gd name="T7" fmla="*/ 0 h 110"/>
                <a:gd name="T8" fmla="*/ 0 w 111"/>
                <a:gd name="T9" fmla="*/ 55 h 110"/>
                <a:gd name="T10" fmla="*/ 56 w 111"/>
                <a:gd name="T11" fmla="*/ 10 h 110"/>
                <a:gd name="T12" fmla="*/ 101 w 111"/>
                <a:gd name="T13" fmla="*/ 55 h 110"/>
                <a:gd name="T14" fmla="*/ 56 w 111"/>
                <a:gd name="T15" fmla="*/ 100 h 110"/>
                <a:gd name="T16" fmla="*/ 10 w 111"/>
                <a:gd name="T17" fmla="*/ 55 h 110"/>
                <a:gd name="T18" fmla="*/ 56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0" y="55"/>
                  </a:moveTo>
                  <a:cubicBezTo>
                    <a:pt x="0" y="85"/>
                    <a:pt x="25" y="110"/>
                    <a:pt x="56" y="110"/>
                  </a:cubicBez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lose/>
                  <a:moveTo>
                    <a:pt x="56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6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6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19">
              <a:extLst>
                <a:ext uri="{FF2B5EF4-FFF2-40B4-BE49-F238E27FC236}">
                  <a16:creationId xmlns:a16="http://schemas.microsoft.com/office/drawing/2014/main" id="{78FFC63C-5768-2B49-BAE0-877CA6642C2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663" y="85"/>
              <a:ext cx="188" cy="186"/>
            </a:xfrm>
            <a:custGeom>
              <a:avLst/>
              <a:gdLst>
                <a:gd name="T0" fmla="*/ 55 w 111"/>
                <a:gd name="T1" fmla="*/ 110 h 110"/>
                <a:gd name="T2" fmla="*/ 111 w 111"/>
                <a:gd name="T3" fmla="*/ 55 h 110"/>
                <a:gd name="T4" fmla="*/ 55 w 111"/>
                <a:gd name="T5" fmla="*/ 0 h 110"/>
                <a:gd name="T6" fmla="*/ 0 w 111"/>
                <a:gd name="T7" fmla="*/ 55 h 110"/>
                <a:gd name="T8" fmla="*/ 55 w 111"/>
                <a:gd name="T9" fmla="*/ 110 h 110"/>
                <a:gd name="T10" fmla="*/ 55 w 111"/>
                <a:gd name="T11" fmla="*/ 10 h 110"/>
                <a:gd name="T12" fmla="*/ 101 w 111"/>
                <a:gd name="T13" fmla="*/ 55 h 110"/>
                <a:gd name="T14" fmla="*/ 55 w 111"/>
                <a:gd name="T15" fmla="*/ 100 h 110"/>
                <a:gd name="T16" fmla="*/ 10 w 111"/>
                <a:gd name="T17" fmla="*/ 55 h 110"/>
                <a:gd name="T18" fmla="*/ 55 w 111"/>
                <a:gd name="T19" fmla="*/ 1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11" h="110">
                  <a:moveTo>
                    <a:pt x="55" y="110"/>
                  </a:moveTo>
                  <a:cubicBezTo>
                    <a:pt x="86" y="110"/>
                    <a:pt x="111" y="85"/>
                    <a:pt x="111" y="55"/>
                  </a:cubicBezTo>
                  <a:cubicBezTo>
                    <a:pt x="111" y="25"/>
                    <a:pt x="86" y="0"/>
                    <a:pt x="55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5"/>
                    <a:pt x="25" y="110"/>
                    <a:pt x="55" y="110"/>
                  </a:cubicBezTo>
                  <a:close/>
                  <a:moveTo>
                    <a:pt x="55" y="10"/>
                  </a:moveTo>
                  <a:cubicBezTo>
                    <a:pt x="81" y="10"/>
                    <a:pt x="101" y="30"/>
                    <a:pt x="101" y="55"/>
                  </a:cubicBezTo>
                  <a:cubicBezTo>
                    <a:pt x="101" y="80"/>
                    <a:pt x="81" y="100"/>
                    <a:pt x="55" y="100"/>
                  </a:cubicBezTo>
                  <a:cubicBezTo>
                    <a:pt x="30" y="100"/>
                    <a:pt x="10" y="80"/>
                    <a:pt x="10" y="55"/>
                  </a:cubicBezTo>
                  <a:cubicBezTo>
                    <a:pt x="10" y="30"/>
                    <a:pt x="30" y="10"/>
                    <a:pt x="55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0">
              <a:extLst>
                <a:ext uri="{FF2B5EF4-FFF2-40B4-BE49-F238E27FC236}">
                  <a16:creationId xmlns:a16="http://schemas.microsoft.com/office/drawing/2014/main" id="{310E6E08-3B1A-4944-A1CA-EEDDCA58414A}"/>
                </a:ext>
              </a:extLst>
            </p:cNvPr>
            <p:cNvSpPr>
              <a:spLocks/>
            </p:cNvSpPr>
            <p:nvPr/>
          </p:nvSpPr>
          <p:spPr bwMode="auto">
            <a:xfrm>
              <a:off x="3729" y="151"/>
              <a:ext cx="56" cy="54"/>
            </a:xfrm>
            <a:custGeom>
              <a:avLst/>
              <a:gdLst>
                <a:gd name="T0" fmla="*/ 17 w 33"/>
                <a:gd name="T1" fmla="*/ 32 h 32"/>
                <a:gd name="T2" fmla="*/ 33 w 33"/>
                <a:gd name="T3" fmla="*/ 16 h 32"/>
                <a:gd name="T4" fmla="*/ 16 w 33"/>
                <a:gd name="T5" fmla="*/ 0 h 32"/>
                <a:gd name="T6" fmla="*/ 0 w 33"/>
                <a:gd name="T7" fmla="*/ 16 h 32"/>
                <a:gd name="T8" fmla="*/ 17 w 33"/>
                <a:gd name="T9" fmla="*/ 3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3" h="32">
                  <a:moveTo>
                    <a:pt x="17" y="32"/>
                  </a:moveTo>
                  <a:cubicBezTo>
                    <a:pt x="26" y="32"/>
                    <a:pt x="33" y="25"/>
                    <a:pt x="33" y="16"/>
                  </a:cubicBezTo>
                  <a:cubicBezTo>
                    <a:pt x="33" y="7"/>
                    <a:pt x="2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7" y="32"/>
                    <a:pt x="17" y="3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Oval 21">
              <a:extLst>
                <a:ext uri="{FF2B5EF4-FFF2-40B4-BE49-F238E27FC236}">
                  <a16:creationId xmlns:a16="http://schemas.microsoft.com/office/drawing/2014/main" id="{DB02443A-0E3A-0E40-9C69-2655D3FE554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08" y="1333"/>
              <a:ext cx="56" cy="56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">
              <a:extLst>
                <a:ext uri="{FF2B5EF4-FFF2-40B4-BE49-F238E27FC236}">
                  <a16:creationId xmlns:a16="http://schemas.microsoft.com/office/drawing/2014/main" id="{48D4C04E-B82C-EA46-B796-39B8A7A92A56}"/>
                </a:ext>
              </a:extLst>
            </p:cNvPr>
            <p:cNvSpPr>
              <a:spLocks/>
            </p:cNvSpPr>
            <p:nvPr/>
          </p:nvSpPr>
          <p:spPr bwMode="auto">
            <a:xfrm>
              <a:off x="3640" y="389"/>
              <a:ext cx="1092" cy="301"/>
            </a:xfrm>
            <a:custGeom>
              <a:avLst/>
              <a:gdLst>
                <a:gd name="T0" fmla="*/ 17 w 646"/>
                <a:gd name="T1" fmla="*/ 33 h 178"/>
                <a:gd name="T2" fmla="*/ 24 w 646"/>
                <a:gd name="T3" fmla="*/ 31 h 178"/>
                <a:gd name="T4" fmla="*/ 174 w 646"/>
                <a:gd name="T5" fmla="*/ 178 h 178"/>
                <a:gd name="T6" fmla="*/ 646 w 646"/>
                <a:gd name="T7" fmla="*/ 178 h 178"/>
                <a:gd name="T8" fmla="*/ 646 w 646"/>
                <a:gd name="T9" fmla="*/ 168 h 178"/>
                <a:gd name="T10" fmla="*/ 452 w 646"/>
                <a:gd name="T11" fmla="*/ 168 h 178"/>
                <a:gd name="T12" fmla="*/ 366 w 646"/>
                <a:gd name="T13" fmla="*/ 83 h 178"/>
                <a:gd name="T14" fmla="*/ 212 w 646"/>
                <a:gd name="T15" fmla="*/ 83 h 178"/>
                <a:gd name="T16" fmla="*/ 212 w 646"/>
                <a:gd name="T17" fmla="*/ 94 h 178"/>
                <a:gd name="T18" fmla="*/ 362 w 646"/>
                <a:gd name="T19" fmla="*/ 94 h 178"/>
                <a:gd name="T20" fmla="*/ 437 w 646"/>
                <a:gd name="T21" fmla="*/ 168 h 178"/>
                <a:gd name="T22" fmla="*/ 178 w 646"/>
                <a:gd name="T23" fmla="*/ 168 h 178"/>
                <a:gd name="T24" fmla="*/ 32 w 646"/>
                <a:gd name="T25" fmla="*/ 24 h 178"/>
                <a:gd name="T26" fmla="*/ 33 w 646"/>
                <a:gd name="T27" fmla="*/ 16 h 178"/>
                <a:gd name="T28" fmla="*/ 17 w 646"/>
                <a:gd name="T29" fmla="*/ 0 h 178"/>
                <a:gd name="T30" fmla="*/ 0 w 646"/>
                <a:gd name="T31" fmla="*/ 16 h 178"/>
                <a:gd name="T32" fmla="*/ 17 w 646"/>
                <a:gd name="T33" fmla="*/ 33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46" h="178">
                  <a:moveTo>
                    <a:pt x="17" y="33"/>
                  </a:moveTo>
                  <a:cubicBezTo>
                    <a:pt x="20" y="33"/>
                    <a:pt x="22" y="32"/>
                    <a:pt x="24" y="31"/>
                  </a:cubicBezTo>
                  <a:cubicBezTo>
                    <a:pt x="174" y="178"/>
                    <a:pt x="174" y="178"/>
                    <a:pt x="174" y="178"/>
                  </a:cubicBezTo>
                  <a:cubicBezTo>
                    <a:pt x="646" y="178"/>
                    <a:pt x="646" y="178"/>
                    <a:pt x="646" y="178"/>
                  </a:cubicBezTo>
                  <a:cubicBezTo>
                    <a:pt x="646" y="168"/>
                    <a:pt x="646" y="168"/>
                    <a:pt x="646" y="168"/>
                  </a:cubicBezTo>
                  <a:cubicBezTo>
                    <a:pt x="452" y="168"/>
                    <a:pt x="452" y="168"/>
                    <a:pt x="452" y="168"/>
                  </a:cubicBezTo>
                  <a:cubicBezTo>
                    <a:pt x="366" y="83"/>
                    <a:pt x="366" y="83"/>
                    <a:pt x="366" y="83"/>
                  </a:cubicBezTo>
                  <a:cubicBezTo>
                    <a:pt x="212" y="83"/>
                    <a:pt x="212" y="83"/>
                    <a:pt x="212" y="83"/>
                  </a:cubicBezTo>
                  <a:cubicBezTo>
                    <a:pt x="212" y="94"/>
                    <a:pt x="212" y="94"/>
                    <a:pt x="212" y="94"/>
                  </a:cubicBezTo>
                  <a:cubicBezTo>
                    <a:pt x="362" y="94"/>
                    <a:pt x="362" y="94"/>
                    <a:pt x="362" y="94"/>
                  </a:cubicBezTo>
                  <a:cubicBezTo>
                    <a:pt x="437" y="168"/>
                    <a:pt x="437" y="168"/>
                    <a:pt x="437" y="168"/>
                  </a:cubicBezTo>
                  <a:cubicBezTo>
                    <a:pt x="178" y="168"/>
                    <a:pt x="178" y="168"/>
                    <a:pt x="178" y="168"/>
                  </a:cubicBezTo>
                  <a:cubicBezTo>
                    <a:pt x="32" y="24"/>
                    <a:pt x="32" y="24"/>
                    <a:pt x="32" y="24"/>
                  </a:cubicBezTo>
                  <a:cubicBezTo>
                    <a:pt x="33" y="21"/>
                    <a:pt x="33" y="19"/>
                    <a:pt x="33" y="16"/>
                  </a:cubicBezTo>
                  <a:cubicBezTo>
                    <a:pt x="33" y="7"/>
                    <a:pt x="26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5"/>
                    <a:pt x="8" y="33"/>
                    <a:pt x="17" y="3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3">
              <a:extLst>
                <a:ext uri="{FF2B5EF4-FFF2-40B4-BE49-F238E27FC236}">
                  <a16:creationId xmlns:a16="http://schemas.microsoft.com/office/drawing/2014/main" id="{88D279AB-0CDD-FF42-A0CF-F0932C5A5EC4}"/>
                </a:ext>
              </a:extLst>
            </p:cNvPr>
            <p:cNvSpPr>
              <a:spLocks/>
            </p:cNvSpPr>
            <p:nvPr/>
          </p:nvSpPr>
          <p:spPr bwMode="auto">
            <a:xfrm>
              <a:off x="5686" y="2196"/>
              <a:ext cx="391" cy="386"/>
            </a:xfrm>
            <a:custGeom>
              <a:avLst/>
              <a:gdLst>
                <a:gd name="T0" fmla="*/ 214 w 231"/>
                <a:gd name="T1" fmla="*/ 195 h 228"/>
                <a:gd name="T2" fmla="*/ 207 w 231"/>
                <a:gd name="T3" fmla="*/ 197 h 228"/>
                <a:gd name="T4" fmla="*/ 8 w 231"/>
                <a:gd name="T5" fmla="*/ 0 h 228"/>
                <a:gd name="T6" fmla="*/ 0 w 231"/>
                <a:gd name="T7" fmla="*/ 7 h 228"/>
                <a:gd name="T8" fmla="*/ 199 w 231"/>
                <a:gd name="T9" fmla="*/ 203 h 228"/>
                <a:gd name="T10" fmla="*/ 197 w 231"/>
                <a:gd name="T11" fmla="*/ 211 h 228"/>
                <a:gd name="T12" fmla="*/ 214 w 231"/>
                <a:gd name="T13" fmla="*/ 228 h 228"/>
                <a:gd name="T14" fmla="*/ 231 w 231"/>
                <a:gd name="T15" fmla="*/ 211 h 228"/>
                <a:gd name="T16" fmla="*/ 214 w 231"/>
                <a:gd name="T17" fmla="*/ 195 h 2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31" h="228">
                  <a:moveTo>
                    <a:pt x="214" y="195"/>
                  </a:moveTo>
                  <a:cubicBezTo>
                    <a:pt x="211" y="195"/>
                    <a:pt x="209" y="196"/>
                    <a:pt x="207" y="197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199" y="203"/>
                    <a:pt x="199" y="203"/>
                    <a:pt x="199" y="203"/>
                  </a:cubicBezTo>
                  <a:cubicBezTo>
                    <a:pt x="198" y="206"/>
                    <a:pt x="197" y="209"/>
                    <a:pt x="197" y="211"/>
                  </a:cubicBezTo>
                  <a:cubicBezTo>
                    <a:pt x="197" y="220"/>
                    <a:pt x="205" y="228"/>
                    <a:pt x="214" y="228"/>
                  </a:cubicBezTo>
                  <a:cubicBezTo>
                    <a:pt x="223" y="228"/>
                    <a:pt x="231" y="220"/>
                    <a:pt x="231" y="211"/>
                  </a:cubicBezTo>
                  <a:cubicBezTo>
                    <a:pt x="231" y="202"/>
                    <a:pt x="223" y="195"/>
                    <a:pt x="214" y="1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5">
              <a:extLst>
                <a:ext uri="{FF2B5EF4-FFF2-40B4-BE49-F238E27FC236}">
                  <a16:creationId xmlns:a16="http://schemas.microsoft.com/office/drawing/2014/main" id="{3C5A8260-082B-4E4F-B514-11EC528AB116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750"/>
              <a:ext cx="99" cy="86"/>
            </a:xfrm>
            <a:custGeom>
              <a:avLst/>
              <a:gdLst>
                <a:gd name="T0" fmla="*/ 23 w 99"/>
                <a:gd name="T1" fmla="*/ 44 h 86"/>
                <a:gd name="T2" fmla="*/ 47 w 99"/>
                <a:gd name="T3" fmla="*/ 86 h 86"/>
                <a:gd name="T4" fmla="*/ 72 w 99"/>
                <a:gd name="T5" fmla="*/ 44 h 86"/>
                <a:gd name="T6" fmla="*/ 99 w 99"/>
                <a:gd name="T7" fmla="*/ 3 h 86"/>
                <a:gd name="T8" fmla="*/ 49 w 99"/>
                <a:gd name="T9" fmla="*/ 1 h 86"/>
                <a:gd name="T10" fmla="*/ 0 w 99"/>
                <a:gd name="T11" fmla="*/ 0 h 86"/>
                <a:gd name="T12" fmla="*/ 23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23" y="44"/>
                  </a:moveTo>
                  <a:lnTo>
                    <a:pt x="47" y="86"/>
                  </a:lnTo>
                  <a:lnTo>
                    <a:pt x="72" y="44"/>
                  </a:lnTo>
                  <a:lnTo>
                    <a:pt x="99" y="3"/>
                  </a:lnTo>
                  <a:lnTo>
                    <a:pt x="49" y="1"/>
                  </a:lnTo>
                  <a:lnTo>
                    <a:pt x="0" y="0"/>
                  </a:lnTo>
                  <a:lnTo>
                    <a:pt x="23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6">
              <a:extLst>
                <a:ext uri="{FF2B5EF4-FFF2-40B4-BE49-F238E27FC236}">
                  <a16:creationId xmlns:a16="http://schemas.microsoft.com/office/drawing/2014/main" id="{1A635C7F-AA73-0E4C-9DE3-7069FCAA1006}"/>
                </a:ext>
              </a:extLst>
            </p:cNvPr>
            <p:cNvSpPr>
              <a:spLocks/>
            </p:cNvSpPr>
            <p:nvPr/>
          </p:nvSpPr>
          <p:spPr bwMode="auto">
            <a:xfrm>
              <a:off x="2808" y="633"/>
              <a:ext cx="86" cy="98"/>
            </a:xfrm>
            <a:custGeom>
              <a:avLst/>
              <a:gdLst>
                <a:gd name="T0" fmla="*/ 0 w 86"/>
                <a:gd name="T1" fmla="*/ 47 h 98"/>
                <a:gd name="T2" fmla="*/ 42 w 86"/>
                <a:gd name="T3" fmla="*/ 73 h 98"/>
                <a:gd name="T4" fmla="*/ 84 w 86"/>
                <a:gd name="T5" fmla="*/ 98 h 98"/>
                <a:gd name="T6" fmla="*/ 84 w 86"/>
                <a:gd name="T7" fmla="*/ 49 h 98"/>
                <a:gd name="T8" fmla="*/ 86 w 86"/>
                <a:gd name="T9" fmla="*/ 0 h 98"/>
                <a:gd name="T10" fmla="*/ 42 w 86"/>
                <a:gd name="T11" fmla="*/ 24 h 98"/>
                <a:gd name="T12" fmla="*/ 0 w 86"/>
                <a:gd name="T13" fmla="*/ 47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0" y="47"/>
                  </a:move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lnTo>
                    <a:pt x="86" y="0"/>
                  </a:lnTo>
                  <a:lnTo>
                    <a:pt x="42" y="24"/>
                  </a:lnTo>
                  <a:lnTo>
                    <a:pt x="0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7">
              <a:extLst>
                <a:ext uri="{FF2B5EF4-FFF2-40B4-BE49-F238E27FC236}">
                  <a16:creationId xmlns:a16="http://schemas.microsoft.com/office/drawing/2014/main" id="{9F81CDE2-C0F7-594A-89B7-A68C5D16A6B3}"/>
                </a:ext>
              </a:extLst>
            </p:cNvPr>
            <p:cNvSpPr>
              <a:spLocks/>
            </p:cNvSpPr>
            <p:nvPr/>
          </p:nvSpPr>
          <p:spPr bwMode="auto">
            <a:xfrm>
              <a:off x="4199" y="1570"/>
              <a:ext cx="88" cy="98"/>
            </a:xfrm>
            <a:custGeom>
              <a:avLst/>
              <a:gdLst>
                <a:gd name="T0" fmla="*/ 0 w 88"/>
                <a:gd name="T1" fmla="*/ 48 h 98"/>
                <a:gd name="T2" fmla="*/ 43 w 88"/>
                <a:gd name="T3" fmla="*/ 73 h 98"/>
                <a:gd name="T4" fmla="*/ 87 w 88"/>
                <a:gd name="T5" fmla="*/ 98 h 98"/>
                <a:gd name="T6" fmla="*/ 87 w 88"/>
                <a:gd name="T7" fmla="*/ 49 h 98"/>
                <a:gd name="T8" fmla="*/ 88 w 88"/>
                <a:gd name="T9" fmla="*/ 0 h 98"/>
                <a:gd name="T10" fmla="*/ 44 w 88"/>
                <a:gd name="T11" fmla="*/ 24 h 98"/>
                <a:gd name="T12" fmla="*/ 0 w 88"/>
                <a:gd name="T13" fmla="*/ 48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0" y="48"/>
                  </a:move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8">
              <a:extLst>
                <a:ext uri="{FF2B5EF4-FFF2-40B4-BE49-F238E27FC236}">
                  <a16:creationId xmlns:a16="http://schemas.microsoft.com/office/drawing/2014/main" id="{3111F74B-EDBB-F040-BE6E-768180551235}"/>
                </a:ext>
              </a:extLst>
            </p:cNvPr>
            <p:cNvSpPr>
              <a:spLocks/>
            </p:cNvSpPr>
            <p:nvPr/>
          </p:nvSpPr>
          <p:spPr bwMode="auto">
            <a:xfrm>
              <a:off x="5840" y="1514"/>
              <a:ext cx="86" cy="99"/>
            </a:xfrm>
            <a:custGeom>
              <a:avLst/>
              <a:gdLst>
                <a:gd name="T0" fmla="*/ 1 w 86"/>
                <a:gd name="T1" fmla="*/ 0 h 99"/>
                <a:gd name="T2" fmla="*/ 1 w 86"/>
                <a:gd name="T3" fmla="*/ 50 h 99"/>
                <a:gd name="T4" fmla="*/ 0 w 86"/>
                <a:gd name="T5" fmla="*/ 99 h 99"/>
                <a:gd name="T6" fmla="*/ 44 w 86"/>
                <a:gd name="T7" fmla="*/ 75 h 99"/>
                <a:gd name="T8" fmla="*/ 86 w 86"/>
                <a:gd name="T9" fmla="*/ 51 h 99"/>
                <a:gd name="T10" fmla="*/ 44 w 86"/>
                <a:gd name="T11" fmla="*/ 26 h 99"/>
                <a:gd name="T12" fmla="*/ 1 w 86"/>
                <a:gd name="T13" fmla="*/ 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9">
                  <a:moveTo>
                    <a:pt x="1" y="0"/>
                  </a:moveTo>
                  <a:lnTo>
                    <a:pt x="1" y="50"/>
                  </a:lnTo>
                  <a:lnTo>
                    <a:pt x="0" y="99"/>
                  </a:lnTo>
                  <a:lnTo>
                    <a:pt x="44" y="75"/>
                  </a:lnTo>
                  <a:lnTo>
                    <a:pt x="86" y="51"/>
                  </a:lnTo>
                  <a:lnTo>
                    <a:pt x="44" y="26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9">
              <a:extLst>
                <a:ext uri="{FF2B5EF4-FFF2-40B4-BE49-F238E27FC236}">
                  <a16:creationId xmlns:a16="http://schemas.microsoft.com/office/drawing/2014/main" id="{04E72A7A-0286-D54E-95BE-F4EFFCA8E17C}"/>
                </a:ext>
              </a:extLst>
            </p:cNvPr>
            <p:cNvSpPr>
              <a:spLocks/>
            </p:cNvSpPr>
            <p:nvPr/>
          </p:nvSpPr>
          <p:spPr bwMode="auto">
            <a:xfrm>
              <a:off x="4766" y="1198"/>
              <a:ext cx="98" cy="86"/>
            </a:xfrm>
            <a:custGeom>
              <a:avLst/>
              <a:gdLst>
                <a:gd name="T0" fmla="*/ 47 w 98"/>
                <a:gd name="T1" fmla="*/ 86 h 86"/>
                <a:gd name="T2" fmla="*/ 73 w 98"/>
                <a:gd name="T3" fmla="*/ 44 h 86"/>
                <a:gd name="T4" fmla="*/ 98 w 98"/>
                <a:gd name="T5" fmla="*/ 2 h 86"/>
                <a:gd name="T6" fmla="*/ 49 w 98"/>
                <a:gd name="T7" fmla="*/ 2 h 86"/>
                <a:gd name="T8" fmla="*/ 0 w 98"/>
                <a:gd name="T9" fmla="*/ 0 h 86"/>
                <a:gd name="T10" fmla="*/ 24 w 98"/>
                <a:gd name="T11" fmla="*/ 42 h 86"/>
                <a:gd name="T12" fmla="*/ 47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47" y="86"/>
                  </a:moveTo>
                  <a:lnTo>
                    <a:pt x="73" y="44"/>
                  </a:lnTo>
                  <a:lnTo>
                    <a:pt x="98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4" y="42"/>
                  </a:lnTo>
                  <a:lnTo>
                    <a:pt x="47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32">
              <a:extLst>
                <a:ext uri="{FF2B5EF4-FFF2-40B4-BE49-F238E27FC236}">
                  <a16:creationId xmlns:a16="http://schemas.microsoft.com/office/drawing/2014/main" id="{52383266-2796-6A41-A31A-8DE17CE941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304" y="2633"/>
              <a:ext cx="99" cy="86"/>
            </a:xfrm>
            <a:custGeom>
              <a:avLst/>
              <a:gdLst>
                <a:gd name="T0" fmla="*/ 72 w 99"/>
                <a:gd name="T1" fmla="*/ 44 h 86"/>
                <a:gd name="T2" fmla="*/ 99 w 99"/>
                <a:gd name="T3" fmla="*/ 2 h 86"/>
                <a:gd name="T4" fmla="*/ 49 w 99"/>
                <a:gd name="T5" fmla="*/ 2 h 86"/>
                <a:gd name="T6" fmla="*/ 0 w 99"/>
                <a:gd name="T7" fmla="*/ 0 h 86"/>
                <a:gd name="T8" fmla="*/ 23 w 99"/>
                <a:gd name="T9" fmla="*/ 42 h 86"/>
                <a:gd name="T10" fmla="*/ 47 w 99"/>
                <a:gd name="T11" fmla="*/ 86 h 86"/>
                <a:gd name="T12" fmla="*/ 72 w 99"/>
                <a:gd name="T13" fmla="*/ 44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9" h="86">
                  <a:moveTo>
                    <a:pt x="72" y="44"/>
                  </a:moveTo>
                  <a:lnTo>
                    <a:pt x="99" y="2"/>
                  </a:lnTo>
                  <a:lnTo>
                    <a:pt x="49" y="2"/>
                  </a:lnTo>
                  <a:lnTo>
                    <a:pt x="0" y="0"/>
                  </a:lnTo>
                  <a:lnTo>
                    <a:pt x="23" y="42"/>
                  </a:lnTo>
                  <a:lnTo>
                    <a:pt x="47" y="86"/>
                  </a:lnTo>
                  <a:lnTo>
                    <a:pt x="72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34">
              <a:extLst>
                <a:ext uri="{FF2B5EF4-FFF2-40B4-BE49-F238E27FC236}">
                  <a16:creationId xmlns:a16="http://schemas.microsoft.com/office/drawing/2014/main" id="{FF86FA46-E6F0-E34B-AA13-4EA7FED4B1C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259" y="1127"/>
              <a:ext cx="346" cy="396"/>
            </a:xfrm>
            <a:custGeom>
              <a:avLst/>
              <a:gdLst>
                <a:gd name="T0" fmla="*/ 1 w 346"/>
                <a:gd name="T1" fmla="*/ 98 h 396"/>
                <a:gd name="T2" fmla="*/ 0 w 346"/>
                <a:gd name="T3" fmla="*/ 100 h 396"/>
                <a:gd name="T4" fmla="*/ 0 w 346"/>
                <a:gd name="T5" fmla="*/ 298 h 396"/>
                <a:gd name="T6" fmla="*/ 174 w 346"/>
                <a:gd name="T7" fmla="*/ 396 h 396"/>
                <a:gd name="T8" fmla="*/ 345 w 346"/>
                <a:gd name="T9" fmla="*/ 298 h 396"/>
                <a:gd name="T10" fmla="*/ 346 w 346"/>
                <a:gd name="T11" fmla="*/ 298 h 396"/>
                <a:gd name="T12" fmla="*/ 346 w 346"/>
                <a:gd name="T13" fmla="*/ 100 h 396"/>
                <a:gd name="T14" fmla="*/ 174 w 346"/>
                <a:gd name="T15" fmla="*/ 0 h 396"/>
                <a:gd name="T16" fmla="*/ 1 w 346"/>
                <a:gd name="T17" fmla="*/ 98 h 396"/>
                <a:gd name="T18" fmla="*/ 339 w 346"/>
                <a:gd name="T19" fmla="*/ 293 h 396"/>
                <a:gd name="T20" fmla="*/ 174 w 346"/>
                <a:gd name="T21" fmla="*/ 387 h 396"/>
                <a:gd name="T22" fmla="*/ 6 w 346"/>
                <a:gd name="T23" fmla="*/ 293 h 396"/>
                <a:gd name="T24" fmla="*/ 6 w 346"/>
                <a:gd name="T25" fmla="*/ 103 h 396"/>
                <a:gd name="T26" fmla="*/ 174 w 346"/>
                <a:gd name="T27" fmla="*/ 8 h 396"/>
                <a:gd name="T28" fmla="*/ 339 w 346"/>
                <a:gd name="T29" fmla="*/ 103 h 396"/>
                <a:gd name="T30" fmla="*/ 339 w 346"/>
                <a:gd name="T31" fmla="*/ 293 h 3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46" h="396">
                  <a:moveTo>
                    <a:pt x="1" y="98"/>
                  </a:moveTo>
                  <a:lnTo>
                    <a:pt x="0" y="100"/>
                  </a:lnTo>
                  <a:lnTo>
                    <a:pt x="0" y="298"/>
                  </a:lnTo>
                  <a:lnTo>
                    <a:pt x="174" y="396"/>
                  </a:lnTo>
                  <a:lnTo>
                    <a:pt x="345" y="298"/>
                  </a:lnTo>
                  <a:lnTo>
                    <a:pt x="346" y="298"/>
                  </a:lnTo>
                  <a:lnTo>
                    <a:pt x="346" y="100"/>
                  </a:lnTo>
                  <a:lnTo>
                    <a:pt x="174" y="0"/>
                  </a:lnTo>
                  <a:lnTo>
                    <a:pt x="1" y="98"/>
                  </a:lnTo>
                  <a:close/>
                  <a:moveTo>
                    <a:pt x="339" y="293"/>
                  </a:moveTo>
                  <a:lnTo>
                    <a:pt x="174" y="387"/>
                  </a:lnTo>
                  <a:lnTo>
                    <a:pt x="6" y="293"/>
                  </a:lnTo>
                  <a:lnTo>
                    <a:pt x="6" y="103"/>
                  </a:lnTo>
                  <a:lnTo>
                    <a:pt x="174" y="8"/>
                  </a:lnTo>
                  <a:lnTo>
                    <a:pt x="339" y="103"/>
                  </a:lnTo>
                  <a:lnTo>
                    <a:pt x="339" y="2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35">
              <a:extLst>
                <a:ext uri="{FF2B5EF4-FFF2-40B4-BE49-F238E27FC236}">
                  <a16:creationId xmlns:a16="http://schemas.microsoft.com/office/drawing/2014/main" id="{7C0A1A19-49C5-324B-8B51-14035F14A7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96" y="178"/>
              <a:ext cx="127" cy="144"/>
            </a:xfrm>
            <a:custGeom>
              <a:avLst/>
              <a:gdLst>
                <a:gd name="T0" fmla="*/ 127 w 127"/>
                <a:gd name="T1" fmla="*/ 108 h 144"/>
                <a:gd name="T2" fmla="*/ 127 w 127"/>
                <a:gd name="T3" fmla="*/ 35 h 144"/>
                <a:gd name="T4" fmla="*/ 64 w 127"/>
                <a:gd name="T5" fmla="*/ 0 h 144"/>
                <a:gd name="T6" fmla="*/ 0 w 127"/>
                <a:gd name="T7" fmla="*/ 35 h 144"/>
                <a:gd name="T8" fmla="*/ 0 w 127"/>
                <a:gd name="T9" fmla="*/ 108 h 144"/>
                <a:gd name="T10" fmla="*/ 64 w 127"/>
                <a:gd name="T11" fmla="*/ 144 h 144"/>
                <a:gd name="T12" fmla="*/ 127 w 127"/>
                <a:gd name="T13" fmla="*/ 108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127" y="108"/>
                  </a:moveTo>
                  <a:lnTo>
                    <a:pt x="127" y="35"/>
                  </a:lnTo>
                  <a:lnTo>
                    <a:pt x="64" y="0"/>
                  </a:lnTo>
                  <a:lnTo>
                    <a:pt x="0" y="35"/>
                  </a:lnTo>
                  <a:lnTo>
                    <a:pt x="0" y="108"/>
                  </a:lnTo>
                  <a:lnTo>
                    <a:pt x="64" y="144"/>
                  </a:lnTo>
                  <a:lnTo>
                    <a:pt x="127" y="10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36">
              <a:extLst>
                <a:ext uri="{FF2B5EF4-FFF2-40B4-BE49-F238E27FC236}">
                  <a16:creationId xmlns:a16="http://schemas.microsoft.com/office/drawing/2014/main" id="{2800F2C3-D5F1-514C-9985-3BE149E658A6}"/>
                </a:ext>
              </a:extLst>
            </p:cNvPr>
            <p:cNvSpPr>
              <a:spLocks/>
            </p:cNvSpPr>
            <p:nvPr/>
          </p:nvSpPr>
          <p:spPr bwMode="auto">
            <a:xfrm>
              <a:off x="4467" y="1790"/>
              <a:ext cx="79" cy="90"/>
            </a:xfrm>
            <a:custGeom>
              <a:avLst/>
              <a:gdLst>
                <a:gd name="T0" fmla="*/ 0 w 79"/>
                <a:gd name="T1" fmla="*/ 22 h 90"/>
                <a:gd name="T2" fmla="*/ 0 w 79"/>
                <a:gd name="T3" fmla="*/ 68 h 90"/>
                <a:gd name="T4" fmla="*/ 38 w 79"/>
                <a:gd name="T5" fmla="*/ 90 h 90"/>
                <a:gd name="T6" fmla="*/ 79 w 79"/>
                <a:gd name="T7" fmla="*/ 68 h 90"/>
                <a:gd name="T8" fmla="*/ 79 w 79"/>
                <a:gd name="T9" fmla="*/ 22 h 90"/>
                <a:gd name="T10" fmla="*/ 38 w 79"/>
                <a:gd name="T11" fmla="*/ 0 h 90"/>
                <a:gd name="T12" fmla="*/ 0 w 79"/>
                <a:gd name="T13" fmla="*/ 22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9" h="90">
                  <a:moveTo>
                    <a:pt x="0" y="22"/>
                  </a:moveTo>
                  <a:lnTo>
                    <a:pt x="0" y="68"/>
                  </a:lnTo>
                  <a:lnTo>
                    <a:pt x="38" y="90"/>
                  </a:lnTo>
                  <a:lnTo>
                    <a:pt x="79" y="68"/>
                  </a:lnTo>
                  <a:lnTo>
                    <a:pt x="79" y="22"/>
                  </a:lnTo>
                  <a:lnTo>
                    <a:pt x="38" y="0"/>
                  </a:lnTo>
                  <a:lnTo>
                    <a:pt x="0" y="2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37">
              <a:extLst>
                <a:ext uri="{FF2B5EF4-FFF2-40B4-BE49-F238E27FC236}">
                  <a16:creationId xmlns:a16="http://schemas.microsoft.com/office/drawing/2014/main" id="{4ED8C022-E455-E040-BE1F-9E5E23EF512D}"/>
                </a:ext>
              </a:extLst>
            </p:cNvPr>
            <p:cNvSpPr>
              <a:spLocks/>
            </p:cNvSpPr>
            <p:nvPr/>
          </p:nvSpPr>
          <p:spPr bwMode="auto">
            <a:xfrm>
              <a:off x="3129" y="865"/>
              <a:ext cx="110" cy="123"/>
            </a:xfrm>
            <a:custGeom>
              <a:avLst/>
              <a:gdLst>
                <a:gd name="T0" fmla="*/ 0 w 110"/>
                <a:gd name="T1" fmla="*/ 30 h 123"/>
                <a:gd name="T2" fmla="*/ 0 w 110"/>
                <a:gd name="T3" fmla="*/ 93 h 123"/>
                <a:gd name="T4" fmla="*/ 56 w 110"/>
                <a:gd name="T5" fmla="*/ 123 h 123"/>
                <a:gd name="T6" fmla="*/ 110 w 110"/>
                <a:gd name="T7" fmla="*/ 93 h 123"/>
                <a:gd name="T8" fmla="*/ 110 w 110"/>
                <a:gd name="T9" fmla="*/ 30 h 123"/>
                <a:gd name="T10" fmla="*/ 56 w 110"/>
                <a:gd name="T11" fmla="*/ 0 h 123"/>
                <a:gd name="T12" fmla="*/ 0 w 110"/>
                <a:gd name="T13" fmla="*/ 3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0" h="123">
                  <a:moveTo>
                    <a:pt x="0" y="30"/>
                  </a:moveTo>
                  <a:lnTo>
                    <a:pt x="0" y="93"/>
                  </a:lnTo>
                  <a:lnTo>
                    <a:pt x="56" y="123"/>
                  </a:lnTo>
                  <a:lnTo>
                    <a:pt x="110" y="93"/>
                  </a:lnTo>
                  <a:lnTo>
                    <a:pt x="110" y="30"/>
                  </a:lnTo>
                  <a:lnTo>
                    <a:pt x="56" y="0"/>
                  </a:lnTo>
                  <a:lnTo>
                    <a:pt x="0" y="3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38">
              <a:extLst>
                <a:ext uri="{FF2B5EF4-FFF2-40B4-BE49-F238E27FC236}">
                  <a16:creationId xmlns:a16="http://schemas.microsoft.com/office/drawing/2014/main" id="{880C1ED1-44C0-A540-88C5-B1336D4084E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082" y="1347"/>
              <a:ext cx="223" cy="254"/>
            </a:xfrm>
            <a:custGeom>
              <a:avLst/>
              <a:gdLst>
                <a:gd name="T0" fmla="*/ 0 w 223"/>
                <a:gd name="T1" fmla="*/ 191 h 254"/>
                <a:gd name="T2" fmla="*/ 112 w 223"/>
                <a:gd name="T3" fmla="*/ 254 h 254"/>
                <a:gd name="T4" fmla="*/ 223 w 223"/>
                <a:gd name="T5" fmla="*/ 191 h 254"/>
                <a:gd name="T6" fmla="*/ 223 w 223"/>
                <a:gd name="T7" fmla="*/ 63 h 254"/>
                <a:gd name="T8" fmla="*/ 112 w 223"/>
                <a:gd name="T9" fmla="*/ 0 h 254"/>
                <a:gd name="T10" fmla="*/ 0 w 223"/>
                <a:gd name="T11" fmla="*/ 63 h 254"/>
                <a:gd name="T12" fmla="*/ 0 w 223"/>
                <a:gd name="T13" fmla="*/ 191 h 254"/>
                <a:gd name="T14" fmla="*/ 7 w 223"/>
                <a:gd name="T15" fmla="*/ 68 h 254"/>
                <a:gd name="T16" fmla="*/ 112 w 223"/>
                <a:gd name="T17" fmla="*/ 8 h 254"/>
                <a:gd name="T18" fmla="*/ 217 w 223"/>
                <a:gd name="T19" fmla="*/ 68 h 254"/>
                <a:gd name="T20" fmla="*/ 217 w 223"/>
                <a:gd name="T21" fmla="*/ 186 h 254"/>
                <a:gd name="T22" fmla="*/ 112 w 223"/>
                <a:gd name="T23" fmla="*/ 245 h 254"/>
                <a:gd name="T24" fmla="*/ 7 w 223"/>
                <a:gd name="T25" fmla="*/ 186 h 254"/>
                <a:gd name="T26" fmla="*/ 7 w 223"/>
                <a:gd name="T27" fmla="*/ 68 h 2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23" h="254">
                  <a:moveTo>
                    <a:pt x="0" y="191"/>
                  </a:moveTo>
                  <a:lnTo>
                    <a:pt x="112" y="254"/>
                  </a:lnTo>
                  <a:lnTo>
                    <a:pt x="223" y="191"/>
                  </a:lnTo>
                  <a:lnTo>
                    <a:pt x="223" y="63"/>
                  </a:lnTo>
                  <a:lnTo>
                    <a:pt x="112" y="0"/>
                  </a:lnTo>
                  <a:lnTo>
                    <a:pt x="0" y="63"/>
                  </a:lnTo>
                  <a:lnTo>
                    <a:pt x="0" y="191"/>
                  </a:lnTo>
                  <a:close/>
                  <a:moveTo>
                    <a:pt x="7" y="68"/>
                  </a:moveTo>
                  <a:lnTo>
                    <a:pt x="112" y="8"/>
                  </a:lnTo>
                  <a:lnTo>
                    <a:pt x="217" y="68"/>
                  </a:lnTo>
                  <a:lnTo>
                    <a:pt x="217" y="186"/>
                  </a:lnTo>
                  <a:lnTo>
                    <a:pt x="112" y="245"/>
                  </a:lnTo>
                  <a:lnTo>
                    <a:pt x="7" y="186"/>
                  </a:lnTo>
                  <a:lnTo>
                    <a:pt x="7" y="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39">
              <a:extLst>
                <a:ext uri="{FF2B5EF4-FFF2-40B4-BE49-F238E27FC236}">
                  <a16:creationId xmlns:a16="http://schemas.microsoft.com/office/drawing/2014/main" id="{7A562505-98F9-1349-B1F0-2E85426774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888" y="1758"/>
              <a:ext cx="57" cy="839"/>
            </a:xfrm>
            <a:custGeom>
              <a:avLst/>
              <a:gdLst>
                <a:gd name="T0" fmla="*/ 12 w 34"/>
                <a:gd name="T1" fmla="*/ 0 h 496"/>
                <a:gd name="T2" fmla="*/ 12 w 34"/>
                <a:gd name="T3" fmla="*/ 464 h 496"/>
                <a:gd name="T4" fmla="*/ 0 w 34"/>
                <a:gd name="T5" fmla="*/ 480 h 496"/>
                <a:gd name="T6" fmla="*/ 17 w 34"/>
                <a:gd name="T7" fmla="*/ 496 h 496"/>
                <a:gd name="T8" fmla="*/ 34 w 34"/>
                <a:gd name="T9" fmla="*/ 480 h 496"/>
                <a:gd name="T10" fmla="*/ 22 w 34"/>
                <a:gd name="T11" fmla="*/ 464 h 496"/>
                <a:gd name="T12" fmla="*/ 22 w 34"/>
                <a:gd name="T13" fmla="*/ 0 h 496"/>
                <a:gd name="T14" fmla="*/ 12 w 34"/>
                <a:gd name="T15" fmla="*/ 0 h 4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4" h="496">
                  <a:moveTo>
                    <a:pt x="12" y="0"/>
                  </a:moveTo>
                  <a:cubicBezTo>
                    <a:pt x="12" y="464"/>
                    <a:pt x="12" y="464"/>
                    <a:pt x="12" y="464"/>
                  </a:cubicBezTo>
                  <a:cubicBezTo>
                    <a:pt x="5" y="467"/>
                    <a:pt x="0" y="473"/>
                    <a:pt x="0" y="480"/>
                  </a:cubicBezTo>
                  <a:cubicBezTo>
                    <a:pt x="0" y="489"/>
                    <a:pt x="8" y="496"/>
                    <a:pt x="17" y="496"/>
                  </a:cubicBezTo>
                  <a:cubicBezTo>
                    <a:pt x="26" y="496"/>
                    <a:pt x="34" y="489"/>
                    <a:pt x="34" y="480"/>
                  </a:cubicBezTo>
                  <a:cubicBezTo>
                    <a:pt x="34" y="473"/>
                    <a:pt x="29" y="467"/>
                    <a:pt x="22" y="464"/>
                  </a:cubicBezTo>
                  <a:cubicBezTo>
                    <a:pt x="22" y="0"/>
                    <a:pt x="22" y="0"/>
                    <a:pt x="22" y="0"/>
                  </a:cubicBez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40">
              <a:extLst>
                <a:ext uri="{FF2B5EF4-FFF2-40B4-BE49-F238E27FC236}">
                  <a16:creationId xmlns:a16="http://schemas.microsoft.com/office/drawing/2014/main" id="{7E7EF776-89FF-764C-A1B3-47C3AA2B5E51}"/>
                </a:ext>
              </a:extLst>
            </p:cNvPr>
            <p:cNvSpPr>
              <a:spLocks/>
            </p:cNvSpPr>
            <p:nvPr/>
          </p:nvSpPr>
          <p:spPr bwMode="auto">
            <a:xfrm>
              <a:off x="2403" y="548"/>
              <a:ext cx="76" cy="87"/>
            </a:xfrm>
            <a:custGeom>
              <a:avLst/>
              <a:gdLst>
                <a:gd name="T0" fmla="*/ 0 w 76"/>
                <a:gd name="T1" fmla="*/ 44 h 87"/>
                <a:gd name="T2" fmla="*/ 38 w 76"/>
                <a:gd name="T3" fmla="*/ 65 h 87"/>
                <a:gd name="T4" fmla="*/ 76 w 76"/>
                <a:gd name="T5" fmla="*/ 87 h 87"/>
                <a:gd name="T6" fmla="*/ 76 w 76"/>
                <a:gd name="T7" fmla="*/ 44 h 87"/>
                <a:gd name="T8" fmla="*/ 76 w 76"/>
                <a:gd name="T9" fmla="*/ 0 h 87"/>
                <a:gd name="T10" fmla="*/ 38 w 76"/>
                <a:gd name="T11" fmla="*/ 22 h 87"/>
                <a:gd name="T12" fmla="*/ 0 w 76"/>
                <a:gd name="T13" fmla="*/ 44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6" h="87">
                  <a:moveTo>
                    <a:pt x="0" y="44"/>
                  </a:moveTo>
                  <a:lnTo>
                    <a:pt x="38" y="65"/>
                  </a:lnTo>
                  <a:lnTo>
                    <a:pt x="76" y="87"/>
                  </a:lnTo>
                  <a:lnTo>
                    <a:pt x="76" y="44"/>
                  </a:lnTo>
                  <a:lnTo>
                    <a:pt x="76" y="0"/>
                  </a:lnTo>
                  <a:lnTo>
                    <a:pt x="38" y="22"/>
                  </a:lnTo>
                  <a:lnTo>
                    <a:pt x="0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41">
              <a:extLst>
                <a:ext uri="{FF2B5EF4-FFF2-40B4-BE49-F238E27FC236}">
                  <a16:creationId xmlns:a16="http://schemas.microsoft.com/office/drawing/2014/main" id="{6919BC5B-BEB7-C643-9B6E-A75B6884498C}"/>
                </a:ext>
              </a:extLst>
            </p:cNvPr>
            <p:cNvSpPr>
              <a:spLocks/>
            </p:cNvSpPr>
            <p:nvPr/>
          </p:nvSpPr>
          <p:spPr bwMode="auto">
            <a:xfrm>
              <a:off x="5282" y="1689"/>
              <a:ext cx="722" cy="716"/>
            </a:xfrm>
            <a:custGeom>
              <a:avLst/>
              <a:gdLst>
                <a:gd name="T0" fmla="*/ 0 w 427"/>
                <a:gd name="T1" fmla="*/ 8 h 423"/>
                <a:gd name="T2" fmla="*/ 396 w 427"/>
                <a:gd name="T3" fmla="*/ 398 h 423"/>
                <a:gd name="T4" fmla="*/ 394 w 427"/>
                <a:gd name="T5" fmla="*/ 407 h 423"/>
                <a:gd name="T6" fmla="*/ 410 w 427"/>
                <a:gd name="T7" fmla="*/ 423 h 423"/>
                <a:gd name="T8" fmla="*/ 427 w 427"/>
                <a:gd name="T9" fmla="*/ 407 h 423"/>
                <a:gd name="T10" fmla="*/ 410 w 427"/>
                <a:gd name="T11" fmla="*/ 391 h 423"/>
                <a:gd name="T12" fmla="*/ 404 w 427"/>
                <a:gd name="T13" fmla="*/ 392 h 423"/>
                <a:gd name="T14" fmla="*/ 105 w 427"/>
                <a:gd name="T15" fmla="*/ 97 h 423"/>
                <a:gd name="T16" fmla="*/ 208 w 427"/>
                <a:gd name="T17" fmla="*/ 97 h 423"/>
                <a:gd name="T18" fmla="*/ 284 w 427"/>
                <a:gd name="T19" fmla="*/ 171 h 423"/>
                <a:gd name="T20" fmla="*/ 292 w 427"/>
                <a:gd name="T21" fmla="*/ 164 h 423"/>
                <a:gd name="T22" fmla="*/ 213 w 427"/>
                <a:gd name="T23" fmla="*/ 86 h 423"/>
                <a:gd name="T24" fmla="*/ 95 w 427"/>
                <a:gd name="T25" fmla="*/ 86 h 423"/>
                <a:gd name="T26" fmla="*/ 7 w 427"/>
                <a:gd name="T27" fmla="*/ 0 h 423"/>
                <a:gd name="T28" fmla="*/ 0 w 427"/>
                <a:gd name="T29" fmla="*/ 8 h 4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27" h="423">
                  <a:moveTo>
                    <a:pt x="0" y="8"/>
                  </a:moveTo>
                  <a:cubicBezTo>
                    <a:pt x="396" y="398"/>
                    <a:pt x="396" y="398"/>
                    <a:pt x="396" y="398"/>
                  </a:cubicBezTo>
                  <a:cubicBezTo>
                    <a:pt x="394" y="401"/>
                    <a:pt x="394" y="404"/>
                    <a:pt x="394" y="407"/>
                  </a:cubicBezTo>
                  <a:cubicBezTo>
                    <a:pt x="394" y="416"/>
                    <a:pt x="401" y="423"/>
                    <a:pt x="410" y="423"/>
                  </a:cubicBezTo>
                  <a:cubicBezTo>
                    <a:pt x="419" y="423"/>
                    <a:pt x="427" y="416"/>
                    <a:pt x="427" y="407"/>
                  </a:cubicBezTo>
                  <a:cubicBezTo>
                    <a:pt x="427" y="398"/>
                    <a:pt x="419" y="391"/>
                    <a:pt x="410" y="391"/>
                  </a:cubicBezTo>
                  <a:cubicBezTo>
                    <a:pt x="408" y="391"/>
                    <a:pt x="406" y="391"/>
                    <a:pt x="404" y="392"/>
                  </a:cubicBezTo>
                  <a:cubicBezTo>
                    <a:pt x="105" y="97"/>
                    <a:pt x="105" y="97"/>
                    <a:pt x="105" y="97"/>
                  </a:cubicBezTo>
                  <a:cubicBezTo>
                    <a:pt x="208" y="97"/>
                    <a:pt x="208" y="97"/>
                    <a:pt x="208" y="97"/>
                  </a:cubicBezTo>
                  <a:cubicBezTo>
                    <a:pt x="284" y="171"/>
                    <a:pt x="284" y="171"/>
                    <a:pt x="284" y="171"/>
                  </a:cubicBezTo>
                  <a:cubicBezTo>
                    <a:pt x="292" y="164"/>
                    <a:pt x="292" y="164"/>
                    <a:pt x="292" y="164"/>
                  </a:cubicBezTo>
                  <a:cubicBezTo>
                    <a:pt x="213" y="86"/>
                    <a:pt x="213" y="86"/>
                    <a:pt x="213" y="86"/>
                  </a:cubicBezTo>
                  <a:cubicBezTo>
                    <a:pt x="95" y="86"/>
                    <a:pt x="95" y="86"/>
                    <a:pt x="95" y="86"/>
                  </a:cubicBezTo>
                  <a:cubicBezTo>
                    <a:pt x="7" y="0"/>
                    <a:pt x="7" y="0"/>
                    <a:pt x="7" y="0"/>
                  </a:cubicBezTo>
                  <a:lnTo>
                    <a:pt x="0" y="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42">
              <a:extLst>
                <a:ext uri="{FF2B5EF4-FFF2-40B4-BE49-F238E27FC236}">
                  <a16:creationId xmlns:a16="http://schemas.microsoft.com/office/drawing/2014/main" id="{FD49FFC5-188A-FC4B-8F8F-2A10E0785A8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5" y="455"/>
              <a:ext cx="88" cy="98"/>
            </a:xfrm>
            <a:custGeom>
              <a:avLst/>
              <a:gdLst>
                <a:gd name="T0" fmla="*/ 87 w 88"/>
                <a:gd name="T1" fmla="*/ 49 h 98"/>
                <a:gd name="T2" fmla="*/ 88 w 88"/>
                <a:gd name="T3" fmla="*/ 0 h 98"/>
                <a:gd name="T4" fmla="*/ 44 w 88"/>
                <a:gd name="T5" fmla="*/ 24 h 98"/>
                <a:gd name="T6" fmla="*/ 0 w 88"/>
                <a:gd name="T7" fmla="*/ 48 h 98"/>
                <a:gd name="T8" fmla="*/ 43 w 88"/>
                <a:gd name="T9" fmla="*/ 73 h 98"/>
                <a:gd name="T10" fmla="*/ 87 w 88"/>
                <a:gd name="T11" fmla="*/ 98 h 98"/>
                <a:gd name="T12" fmla="*/ 87 w 88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98">
                  <a:moveTo>
                    <a:pt x="87" y="49"/>
                  </a:moveTo>
                  <a:lnTo>
                    <a:pt x="88" y="0"/>
                  </a:lnTo>
                  <a:lnTo>
                    <a:pt x="44" y="24"/>
                  </a:lnTo>
                  <a:lnTo>
                    <a:pt x="0" y="48"/>
                  </a:lnTo>
                  <a:lnTo>
                    <a:pt x="43" y="73"/>
                  </a:lnTo>
                  <a:lnTo>
                    <a:pt x="87" y="98"/>
                  </a:lnTo>
                  <a:lnTo>
                    <a:pt x="87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43">
              <a:extLst>
                <a:ext uri="{FF2B5EF4-FFF2-40B4-BE49-F238E27FC236}">
                  <a16:creationId xmlns:a16="http://schemas.microsoft.com/office/drawing/2014/main" id="{DF893BBF-2DAC-0848-87CB-3C239AC085FF}"/>
                </a:ext>
              </a:extLst>
            </p:cNvPr>
            <p:cNvSpPr>
              <a:spLocks/>
            </p:cNvSpPr>
            <p:nvPr/>
          </p:nvSpPr>
          <p:spPr bwMode="auto">
            <a:xfrm>
              <a:off x="4626" y="455"/>
              <a:ext cx="86" cy="98"/>
            </a:xfrm>
            <a:custGeom>
              <a:avLst/>
              <a:gdLst>
                <a:gd name="T0" fmla="*/ 84 w 86"/>
                <a:gd name="T1" fmla="*/ 49 h 98"/>
                <a:gd name="T2" fmla="*/ 86 w 86"/>
                <a:gd name="T3" fmla="*/ 0 h 98"/>
                <a:gd name="T4" fmla="*/ 42 w 86"/>
                <a:gd name="T5" fmla="*/ 24 h 98"/>
                <a:gd name="T6" fmla="*/ 0 w 86"/>
                <a:gd name="T7" fmla="*/ 48 h 98"/>
                <a:gd name="T8" fmla="*/ 42 w 86"/>
                <a:gd name="T9" fmla="*/ 73 h 98"/>
                <a:gd name="T10" fmla="*/ 84 w 86"/>
                <a:gd name="T11" fmla="*/ 98 h 98"/>
                <a:gd name="T12" fmla="*/ 84 w 86"/>
                <a:gd name="T13" fmla="*/ 49 h 9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98">
                  <a:moveTo>
                    <a:pt x="84" y="49"/>
                  </a:moveTo>
                  <a:lnTo>
                    <a:pt x="86" y="0"/>
                  </a:lnTo>
                  <a:lnTo>
                    <a:pt x="42" y="24"/>
                  </a:lnTo>
                  <a:lnTo>
                    <a:pt x="0" y="48"/>
                  </a:lnTo>
                  <a:lnTo>
                    <a:pt x="42" y="73"/>
                  </a:lnTo>
                  <a:lnTo>
                    <a:pt x="84" y="98"/>
                  </a:lnTo>
                  <a:lnTo>
                    <a:pt x="84" y="4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44">
              <a:extLst>
                <a:ext uri="{FF2B5EF4-FFF2-40B4-BE49-F238E27FC236}">
                  <a16:creationId xmlns:a16="http://schemas.microsoft.com/office/drawing/2014/main" id="{CEFA6537-17A0-7446-A45C-F6DF7B97F2EC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7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2 h 86"/>
                <a:gd name="T4" fmla="*/ 51 w 98"/>
                <a:gd name="T5" fmla="*/ 0 h 86"/>
                <a:gd name="T6" fmla="*/ 26 w 98"/>
                <a:gd name="T7" fmla="*/ 41 h 86"/>
                <a:gd name="T8" fmla="*/ 0 w 98"/>
                <a:gd name="T9" fmla="*/ 83 h 86"/>
                <a:gd name="T10" fmla="*/ 49 w 98"/>
                <a:gd name="T11" fmla="*/ 85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2"/>
                  </a:lnTo>
                  <a:lnTo>
                    <a:pt x="51" y="0"/>
                  </a:lnTo>
                  <a:lnTo>
                    <a:pt x="26" y="41"/>
                  </a:lnTo>
                  <a:lnTo>
                    <a:pt x="0" y="83"/>
                  </a:lnTo>
                  <a:lnTo>
                    <a:pt x="49" y="85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45">
              <a:extLst>
                <a:ext uri="{FF2B5EF4-FFF2-40B4-BE49-F238E27FC236}">
                  <a16:creationId xmlns:a16="http://schemas.microsoft.com/office/drawing/2014/main" id="{0793D355-BD97-F448-8C4F-8473F837C36F}"/>
                </a:ext>
              </a:extLst>
            </p:cNvPr>
            <p:cNvSpPr>
              <a:spLocks/>
            </p:cNvSpPr>
            <p:nvPr/>
          </p:nvSpPr>
          <p:spPr bwMode="auto">
            <a:xfrm>
              <a:off x="5469" y="134"/>
              <a:ext cx="98" cy="86"/>
            </a:xfrm>
            <a:custGeom>
              <a:avLst/>
              <a:gdLst>
                <a:gd name="T0" fmla="*/ 98 w 98"/>
                <a:gd name="T1" fmla="*/ 86 h 86"/>
                <a:gd name="T2" fmla="*/ 75 w 98"/>
                <a:gd name="T3" fmla="*/ 44 h 86"/>
                <a:gd name="T4" fmla="*/ 51 w 98"/>
                <a:gd name="T5" fmla="*/ 0 h 86"/>
                <a:gd name="T6" fmla="*/ 26 w 98"/>
                <a:gd name="T7" fmla="*/ 42 h 86"/>
                <a:gd name="T8" fmla="*/ 0 w 98"/>
                <a:gd name="T9" fmla="*/ 84 h 86"/>
                <a:gd name="T10" fmla="*/ 49 w 98"/>
                <a:gd name="T11" fmla="*/ 86 h 86"/>
                <a:gd name="T12" fmla="*/ 98 w 98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86">
                  <a:moveTo>
                    <a:pt x="98" y="86"/>
                  </a:moveTo>
                  <a:lnTo>
                    <a:pt x="75" y="44"/>
                  </a:lnTo>
                  <a:lnTo>
                    <a:pt x="51" y="0"/>
                  </a:lnTo>
                  <a:lnTo>
                    <a:pt x="26" y="42"/>
                  </a:lnTo>
                  <a:lnTo>
                    <a:pt x="0" y="84"/>
                  </a:lnTo>
                  <a:lnTo>
                    <a:pt x="49" y="86"/>
                  </a:lnTo>
                  <a:lnTo>
                    <a:pt x="98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48">
              <a:extLst>
                <a:ext uri="{FF2B5EF4-FFF2-40B4-BE49-F238E27FC236}">
                  <a16:creationId xmlns:a16="http://schemas.microsoft.com/office/drawing/2014/main" id="{324C4AEB-42A4-DA4C-93A0-B1CA16371B3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441" y="1267"/>
              <a:ext cx="715" cy="187"/>
            </a:xfrm>
            <a:custGeom>
              <a:avLst/>
              <a:gdLst>
                <a:gd name="T0" fmla="*/ 112 w 423"/>
                <a:gd name="T1" fmla="*/ 50 h 110"/>
                <a:gd name="T2" fmla="*/ 56 w 423"/>
                <a:gd name="T3" fmla="*/ 0 h 110"/>
                <a:gd name="T4" fmla="*/ 0 w 423"/>
                <a:gd name="T5" fmla="*/ 55 h 110"/>
                <a:gd name="T6" fmla="*/ 56 w 423"/>
                <a:gd name="T7" fmla="*/ 110 h 110"/>
                <a:gd name="T8" fmla="*/ 112 w 423"/>
                <a:gd name="T9" fmla="*/ 60 h 110"/>
                <a:gd name="T10" fmla="*/ 391 w 423"/>
                <a:gd name="T11" fmla="*/ 60 h 110"/>
                <a:gd name="T12" fmla="*/ 406 w 423"/>
                <a:gd name="T13" fmla="*/ 71 h 110"/>
                <a:gd name="T14" fmla="*/ 423 w 423"/>
                <a:gd name="T15" fmla="*/ 55 h 110"/>
                <a:gd name="T16" fmla="*/ 406 w 423"/>
                <a:gd name="T17" fmla="*/ 38 h 110"/>
                <a:gd name="T18" fmla="*/ 390 w 423"/>
                <a:gd name="T19" fmla="*/ 50 h 110"/>
                <a:gd name="T20" fmla="*/ 112 w 423"/>
                <a:gd name="T21" fmla="*/ 50 h 110"/>
                <a:gd name="T22" fmla="*/ 56 w 423"/>
                <a:gd name="T23" fmla="*/ 100 h 110"/>
                <a:gd name="T24" fmla="*/ 11 w 423"/>
                <a:gd name="T25" fmla="*/ 55 h 110"/>
                <a:gd name="T26" fmla="*/ 56 w 423"/>
                <a:gd name="T27" fmla="*/ 10 h 110"/>
                <a:gd name="T28" fmla="*/ 102 w 423"/>
                <a:gd name="T29" fmla="*/ 55 h 110"/>
                <a:gd name="T30" fmla="*/ 56 w 423"/>
                <a:gd name="T31" fmla="*/ 100 h 1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423" h="110">
                  <a:moveTo>
                    <a:pt x="112" y="50"/>
                  </a:moveTo>
                  <a:cubicBezTo>
                    <a:pt x="109" y="22"/>
                    <a:pt x="85" y="0"/>
                    <a:pt x="56" y="0"/>
                  </a:cubicBezTo>
                  <a:cubicBezTo>
                    <a:pt x="25" y="0"/>
                    <a:pt x="0" y="25"/>
                    <a:pt x="0" y="55"/>
                  </a:cubicBezTo>
                  <a:cubicBezTo>
                    <a:pt x="0" y="86"/>
                    <a:pt x="25" y="110"/>
                    <a:pt x="56" y="110"/>
                  </a:cubicBezTo>
                  <a:cubicBezTo>
                    <a:pt x="85" y="110"/>
                    <a:pt x="109" y="88"/>
                    <a:pt x="112" y="60"/>
                  </a:cubicBezTo>
                  <a:cubicBezTo>
                    <a:pt x="391" y="60"/>
                    <a:pt x="391" y="60"/>
                    <a:pt x="391" y="60"/>
                  </a:cubicBezTo>
                  <a:cubicBezTo>
                    <a:pt x="393" y="67"/>
                    <a:pt x="399" y="71"/>
                    <a:pt x="406" y="71"/>
                  </a:cubicBezTo>
                  <a:cubicBezTo>
                    <a:pt x="415" y="71"/>
                    <a:pt x="423" y="64"/>
                    <a:pt x="423" y="55"/>
                  </a:cubicBezTo>
                  <a:cubicBezTo>
                    <a:pt x="423" y="46"/>
                    <a:pt x="415" y="38"/>
                    <a:pt x="406" y="38"/>
                  </a:cubicBezTo>
                  <a:cubicBezTo>
                    <a:pt x="399" y="38"/>
                    <a:pt x="392" y="43"/>
                    <a:pt x="390" y="50"/>
                  </a:cubicBezTo>
                  <a:lnTo>
                    <a:pt x="112" y="50"/>
                  </a:lnTo>
                  <a:close/>
                  <a:moveTo>
                    <a:pt x="56" y="100"/>
                  </a:moveTo>
                  <a:cubicBezTo>
                    <a:pt x="31" y="100"/>
                    <a:pt x="11" y="80"/>
                    <a:pt x="11" y="55"/>
                  </a:cubicBezTo>
                  <a:cubicBezTo>
                    <a:pt x="11" y="30"/>
                    <a:pt x="31" y="10"/>
                    <a:pt x="56" y="10"/>
                  </a:cubicBezTo>
                  <a:cubicBezTo>
                    <a:pt x="81" y="10"/>
                    <a:pt x="102" y="30"/>
                    <a:pt x="102" y="55"/>
                  </a:cubicBezTo>
                  <a:cubicBezTo>
                    <a:pt x="102" y="80"/>
                    <a:pt x="81" y="100"/>
                    <a:pt x="56" y="10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49">
              <a:extLst>
                <a:ext uri="{FF2B5EF4-FFF2-40B4-BE49-F238E27FC236}">
                  <a16:creationId xmlns:a16="http://schemas.microsoft.com/office/drawing/2014/main" id="{FE2496DE-A251-6443-B460-B38975BF0CBE}"/>
                </a:ext>
              </a:extLst>
            </p:cNvPr>
            <p:cNvSpPr>
              <a:spLocks/>
            </p:cNvSpPr>
            <p:nvPr/>
          </p:nvSpPr>
          <p:spPr bwMode="auto">
            <a:xfrm>
              <a:off x="5009" y="2178"/>
              <a:ext cx="127" cy="144"/>
            </a:xfrm>
            <a:custGeom>
              <a:avLst/>
              <a:gdLst>
                <a:gd name="T0" fmla="*/ 0 w 127"/>
                <a:gd name="T1" fmla="*/ 35 h 144"/>
                <a:gd name="T2" fmla="*/ 0 w 127"/>
                <a:gd name="T3" fmla="*/ 108 h 144"/>
                <a:gd name="T4" fmla="*/ 65 w 127"/>
                <a:gd name="T5" fmla="*/ 144 h 144"/>
                <a:gd name="T6" fmla="*/ 127 w 127"/>
                <a:gd name="T7" fmla="*/ 108 h 144"/>
                <a:gd name="T8" fmla="*/ 127 w 127"/>
                <a:gd name="T9" fmla="*/ 35 h 144"/>
                <a:gd name="T10" fmla="*/ 65 w 127"/>
                <a:gd name="T11" fmla="*/ 0 h 144"/>
                <a:gd name="T12" fmla="*/ 0 w 127"/>
                <a:gd name="T13" fmla="*/ 35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144">
                  <a:moveTo>
                    <a:pt x="0" y="35"/>
                  </a:moveTo>
                  <a:lnTo>
                    <a:pt x="0" y="108"/>
                  </a:lnTo>
                  <a:lnTo>
                    <a:pt x="65" y="144"/>
                  </a:lnTo>
                  <a:lnTo>
                    <a:pt x="127" y="108"/>
                  </a:lnTo>
                  <a:lnTo>
                    <a:pt x="127" y="35"/>
                  </a:lnTo>
                  <a:lnTo>
                    <a:pt x="65" y="0"/>
                  </a:lnTo>
                  <a:lnTo>
                    <a:pt x="0" y="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50">
              <a:extLst>
                <a:ext uri="{FF2B5EF4-FFF2-40B4-BE49-F238E27FC236}">
                  <a16:creationId xmlns:a16="http://schemas.microsoft.com/office/drawing/2014/main" id="{FC627CE6-C639-3F43-982E-BFB9623ED2A2}"/>
                </a:ext>
              </a:extLst>
            </p:cNvPr>
            <p:cNvSpPr>
              <a:spLocks/>
            </p:cNvSpPr>
            <p:nvPr/>
          </p:nvSpPr>
          <p:spPr bwMode="auto">
            <a:xfrm>
              <a:off x="2999" y="252"/>
              <a:ext cx="126" cy="144"/>
            </a:xfrm>
            <a:custGeom>
              <a:avLst/>
              <a:gdLst>
                <a:gd name="T0" fmla="*/ 62 w 126"/>
                <a:gd name="T1" fmla="*/ 144 h 144"/>
                <a:gd name="T2" fmla="*/ 126 w 126"/>
                <a:gd name="T3" fmla="*/ 108 h 144"/>
                <a:gd name="T4" fmla="*/ 126 w 126"/>
                <a:gd name="T5" fmla="*/ 36 h 144"/>
                <a:gd name="T6" fmla="*/ 62 w 126"/>
                <a:gd name="T7" fmla="*/ 0 h 144"/>
                <a:gd name="T8" fmla="*/ 0 w 126"/>
                <a:gd name="T9" fmla="*/ 36 h 144"/>
                <a:gd name="T10" fmla="*/ 0 w 126"/>
                <a:gd name="T11" fmla="*/ 108 h 144"/>
                <a:gd name="T12" fmla="*/ 62 w 126"/>
                <a:gd name="T13" fmla="*/ 144 h 1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6" h="144">
                  <a:moveTo>
                    <a:pt x="62" y="144"/>
                  </a:moveTo>
                  <a:lnTo>
                    <a:pt x="126" y="108"/>
                  </a:lnTo>
                  <a:lnTo>
                    <a:pt x="126" y="36"/>
                  </a:lnTo>
                  <a:lnTo>
                    <a:pt x="62" y="0"/>
                  </a:lnTo>
                  <a:lnTo>
                    <a:pt x="0" y="36"/>
                  </a:lnTo>
                  <a:lnTo>
                    <a:pt x="0" y="108"/>
                  </a:lnTo>
                  <a:lnTo>
                    <a:pt x="62" y="1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51">
              <a:extLst>
                <a:ext uri="{FF2B5EF4-FFF2-40B4-BE49-F238E27FC236}">
                  <a16:creationId xmlns:a16="http://schemas.microsoft.com/office/drawing/2014/main" id="{381200A9-BBCC-C44C-9F38-E391F221A569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3386" y="714"/>
              <a:ext cx="291" cy="332"/>
            </a:xfrm>
            <a:custGeom>
              <a:avLst/>
              <a:gdLst>
                <a:gd name="T0" fmla="*/ 291 w 291"/>
                <a:gd name="T1" fmla="*/ 332 h 332"/>
                <a:gd name="T2" fmla="*/ 291 w 291"/>
                <a:gd name="T3" fmla="*/ 0 h 332"/>
                <a:gd name="T4" fmla="*/ 0 w 291"/>
                <a:gd name="T5" fmla="*/ 166 h 332"/>
                <a:gd name="T6" fmla="*/ 291 w 291"/>
                <a:gd name="T7" fmla="*/ 332 h 332"/>
                <a:gd name="T8" fmla="*/ 274 w 291"/>
                <a:gd name="T9" fmla="*/ 166 h 332"/>
                <a:gd name="T10" fmla="*/ 274 w 291"/>
                <a:gd name="T11" fmla="*/ 301 h 332"/>
                <a:gd name="T12" fmla="*/ 35 w 291"/>
                <a:gd name="T13" fmla="*/ 166 h 332"/>
                <a:gd name="T14" fmla="*/ 274 w 291"/>
                <a:gd name="T15" fmla="*/ 31 h 332"/>
                <a:gd name="T16" fmla="*/ 274 w 291"/>
                <a:gd name="T17" fmla="*/ 166 h 3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1" h="332">
                  <a:moveTo>
                    <a:pt x="291" y="332"/>
                  </a:moveTo>
                  <a:lnTo>
                    <a:pt x="291" y="0"/>
                  </a:lnTo>
                  <a:lnTo>
                    <a:pt x="0" y="166"/>
                  </a:lnTo>
                  <a:lnTo>
                    <a:pt x="291" y="332"/>
                  </a:lnTo>
                  <a:close/>
                  <a:moveTo>
                    <a:pt x="274" y="166"/>
                  </a:moveTo>
                  <a:lnTo>
                    <a:pt x="274" y="301"/>
                  </a:lnTo>
                  <a:lnTo>
                    <a:pt x="35" y="166"/>
                  </a:lnTo>
                  <a:lnTo>
                    <a:pt x="274" y="31"/>
                  </a:lnTo>
                  <a:lnTo>
                    <a:pt x="274" y="1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52">
              <a:extLst>
                <a:ext uri="{FF2B5EF4-FFF2-40B4-BE49-F238E27FC236}">
                  <a16:creationId xmlns:a16="http://schemas.microsoft.com/office/drawing/2014/main" id="{EBFD5E5B-6620-A24E-B6DC-EFB8F182FA9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771" y="2652"/>
              <a:ext cx="291" cy="248"/>
            </a:xfrm>
            <a:custGeom>
              <a:avLst/>
              <a:gdLst>
                <a:gd name="T0" fmla="*/ 145 w 291"/>
                <a:gd name="T1" fmla="*/ 248 h 248"/>
                <a:gd name="T2" fmla="*/ 291 w 291"/>
                <a:gd name="T3" fmla="*/ 0 h 248"/>
                <a:gd name="T4" fmla="*/ 0 w 291"/>
                <a:gd name="T5" fmla="*/ 0 h 248"/>
                <a:gd name="T6" fmla="*/ 145 w 291"/>
                <a:gd name="T7" fmla="*/ 248 h 248"/>
                <a:gd name="T8" fmla="*/ 145 w 291"/>
                <a:gd name="T9" fmla="*/ 214 h 248"/>
                <a:gd name="T10" fmla="*/ 30 w 291"/>
                <a:gd name="T11" fmla="*/ 18 h 248"/>
                <a:gd name="T12" fmla="*/ 260 w 291"/>
                <a:gd name="T13" fmla="*/ 18 h 248"/>
                <a:gd name="T14" fmla="*/ 145 w 291"/>
                <a:gd name="T15" fmla="*/ 214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91" h="248">
                  <a:moveTo>
                    <a:pt x="145" y="248"/>
                  </a:moveTo>
                  <a:lnTo>
                    <a:pt x="291" y="0"/>
                  </a:lnTo>
                  <a:lnTo>
                    <a:pt x="0" y="0"/>
                  </a:lnTo>
                  <a:lnTo>
                    <a:pt x="145" y="248"/>
                  </a:lnTo>
                  <a:close/>
                  <a:moveTo>
                    <a:pt x="145" y="214"/>
                  </a:moveTo>
                  <a:lnTo>
                    <a:pt x="30" y="18"/>
                  </a:lnTo>
                  <a:lnTo>
                    <a:pt x="260" y="18"/>
                  </a:lnTo>
                  <a:lnTo>
                    <a:pt x="145" y="21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Oval 53">
              <a:extLst>
                <a:ext uri="{FF2B5EF4-FFF2-40B4-BE49-F238E27FC236}">
                  <a16:creationId xmlns:a16="http://schemas.microsoft.com/office/drawing/2014/main" id="{D78B4F16-028B-6449-9D26-3E22EDC78E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234" y="474"/>
              <a:ext cx="135" cy="13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Oval 54">
              <a:extLst>
                <a:ext uri="{FF2B5EF4-FFF2-40B4-BE49-F238E27FC236}">
                  <a16:creationId xmlns:a16="http://schemas.microsoft.com/office/drawing/2014/main" id="{2E0E11E3-8FFC-554B-A82C-63B0BBEA0E1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075" y="646"/>
              <a:ext cx="237" cy="23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56">
              <a:extLst>
                <a:ext uri="{FF2B5EF4-FFF2-40B4-BE49-F238E27FC236}">
                  <a16:creationId xmlns:a16="http://schemas.microsoft.com/office/drawing/2014/main" id="{CBB06BFC-35A7-A945-BC34-F3159B484547}"/>
                </a:ext>
              </a:extLst>
            </p:cNvPr>
            <p:cNvSpPr>
              <a:spLocks/>
            </p:cNvSpPr>
            <p:nvPr/>
          </p:nvSpPr>
          <p:spPr bwMode="auto">
            <a:xfrm>
              <a:off x="4333" y="1212"/>
              <a:ext cx="198" cy="226"/>
            </a:xfrm>
            <a:custGeom>
              <a:avLst/>
              <a:gdLst>
                <a:gd name="T0" fmla="*/ 0 w 198"/>
                <a:gd name="T1" fmla="*/ 57 h 226"/>
                <a:gd name="T2" fmla="*/ 100 w 198"/>
                <a:gd name="T3" fmla="*/ 0 h 226"/>
                <a:gd name="T4" fmla="*/ 198 w 198"/>
                <a:gd name="T5" fmla="*/ 57 h 226"/>
                <a:gd name="T6" fmla="*/ 198 w 198"/>
                <a:gd name="T7" fmla="*/ 170 h 226"/>
                <a:gd name="T8" fmla="*/ 100 w 198"/>
                <a:gd name="T9" fmla="*/ 226 h 226"/>
                <a:gd name="T10" fmla="*/ 0 w 198"/>
                <a:gd name="T11" fmla="*/ 170 h 226"/>
                <a:gd name="T12" fmla="*/ 0 w 198"/>
                <a:gd name="T13" fmla="*/ 57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98" h="226">
                  <a:moveTo>
                    <a:pt x="0" y="57"/>
                  </a:moveTo>
                  <a:lnTo>
                    <a:pt x="100" y="0"/>
                  </a:lnTo>
                  <a:lnTo>
                    <a:pt x="198" y="57"/>
                  </a:lnTo>
                  <a:lnTo>
                    <a:pt x="198" y="170"/>
                  </a:lnTo>
                  <a:lnTo>
                    <a:pt x="100" y="226"/>
                  </a:lnTo>
                  <a:lnTo>
                    <a:pt x="0" y="170"/>
                  </a:lnTo>
                  <a:lnTo>
                    <a:pt x="0" y="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57">
              <a:extLst>
                <a:ext uri="{FF2B5EF4-FFF2-40B4-BE49-F238E27FC236}">
                  <a16:creationId xmlns:a16="http://schemas.microsoft.com/office/drawing/2014/main" id="{D3A3AA47-5EF2-E042-8D17-BC5FC9994051}"/>
                </a:ext>
              </a:extLst>
            </p:cNvPr>
            <p:cNvSpPr>
              <a:spLocks/>
            </p:cNvSpPr>
            <p:nvPr/>
          </p:nvSpPr>
          <p:spPr bwMode="auto">
            <a:xfrm>
              <a:off x="5145" y="1418"/>
              <a:ext cx="98" cy="112"/>
            </a:xfrm>
            <a:custGeom>
              <a:avLst/>
              <a:gdLst>
                <a:gd name="T0" fmla="*/ 0 w 98"/>
                <a:gd name="T1" fmla="*/ 29 h 112"/>
                <a:gd name="T2" fmla="*/ 49 w 98"/>
                <a:gd name="T3" fmla="*/ 0 h 112"/>
                <a:gd name="T4" fmla="*/ 98 w 98"/>
                <a:gd name="T5" fmla="*/ 29 h 112"/>
                <a:gd name="T6" fmla="*/ 98 w 98"/>
                <a:gd name="T7" fmla="*/ 83 h 112"/>
                <a:gd name="T8" fmla="*/ 49 w 98"/>
                <a:gd name="T9" fmla="*/ 112 h 112"/>
                <a:gd name="T10" fmla="*/ 0 w 98"/>
                <a:gd name="T11" fmla="*/ 83 h 112"/>
                <a:gd name="T12" fmla="*/ 0 w 98"/>
                <a:gd name="T13" fmla="*/ 29 h 1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8" h="112">
                  <a:moveTo>
                    <a:pt x="0" y="29"/>
                  </a:moveTo>
                  <a:lnTo>
                    <a:pt x="49" y="0"/>
                  </a:lnTo>
                  <a:lnTo>
                    <a:pt x="98" y="29"/>
                  </a:lnTo>
                  <a:lnTo>
                    <a:pt x="98" y="83"/>
                  </a:lnTo>
                  <a:lnTo>
                    <a:pt x="49" y="112"/>
                  </a:lnTo>
                  <a:lnTo>
                    <a:pt x="0" y="83"/>
                  </a:lnTo>
                  <a:lnTo>
                    <a:pt x="0" y="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58">
              <a:extLst>
                <a:ext uri="{FF2B5EF4-FFF2-40B4-BE49-F238E27FC236}">
                  <a16:creationId xmlns:a16="http://schemas.microsoft.com/office/drawing/2014/main" id="{B65DDDCD-32EF-5E42-A0E2-A262F2300028}"/>
                </a:ext>
              </a:extLst>
            </p:cNvPr>
            <p:cNvSpPr>
              <a:spLocks/>
            </p:cNvSpPr>
            <p:nvPr/>
          </p:nvSpPr>
          <p:spPr bwMode="auto">
            <a:xfrm>
              <a:off x="3525" y="829"/>
              <a:ext cx="89" cy="102"/>
            </a:xfrm>
            <a:custGeom>
              <a:avLst/>
              <a:gdLst>
                <a:gd name="T0" fmla="*/ 0 w 89"/>
                <a:gd name="T1" fmla="*/ 51 h 102"/>
                <a:gd name="T2" fmla="*/ 45 w 89"/>
                <a:gd name="T3" fmla="*/ 26 h 102"/>
                <a:gd name="T4" fmla="*/ 89 w 89"/>
                <a:gd name="T5" fmla="*/ 0 h 102"/>
                <a:gd name="T6" fmla="*/ 89 w 89"/>
                <a:gd name="T7" fmla="*/ 51 h 102"/>
                <a:gd name="T8" fmla="*/ 89 w 89"/>
                <a:gd name="T9" fmla="*/ 102 h 102"/>
                <a:gd name="T10" fmla="*/ 45 w 89"/>
                <a:gd name="T11" fmla="*/ 76 h 102"/>
                <a:gd name="T12" fmla="*/ 0 w 89"/>
                <a:gd name="T13" fmla="*/ 51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102">
                  <a:moveTo>
                    <a:pt x="0" y="51"/>
                  </a:moveTo>
                  <a:lnTo>
                    <a:pt x="45" y="26"/>
                  </a:lnTo>
                  <a:lnTo>
                    <a:pt x="89" y="0"/>
                  </a:lnTo>
                  <a:lnTo>
                    <a:pt x="89" y="51"/>
                  </a:lnTo>
                  <a:lnTo>
                    <a:pt x="89" y="102"/>
                  </a:lnTo>
                  <a:lnTo>
                    <a:pt x="45" y="76"/>
                  </a:lnTo>
                  <a:lnTo>
                    <a:pt x="0" y="5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59">
              <a:extLst>
                <a:ext uri="{FF2B5EF4-FFF2-40B4-BE49-F238E27FC236}">
                  <a16:creationId xmlns:a16="http://schemas.microsoft.com/office/drawing/2014/main" id="{8522B145-B0BC-144E-A4C1-0012EE0865F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72" y="2706"/>
              <a:ext cx="88" cy="76"/>
            </a:xfrm>
            <a:custGeom>
              <a:avLst/>
              <a:gdLst>
                <a:gd name="T0" fmla="*/ 44 w 88"/>
                <a:gd name="T1" fmla="*/ 76 h 76"/>
                <a:gd name="T2" fmla="*/ 22 w 88"/>
                <a:gd name="T3" fmla="*/ 37 h 76"/>
                <a:gd name="T4" fmla="*/ 0 w 88"/>
                <a:gd name="T5" fmla="*/ 0 h 76"/>
                <a:gd name="T6" fmla="*/ 44 w 88"/>
                <a:gd name="T7" fmla="*/ 0 h 76"/>
                <a:gd name="T8" fmla="*/ 88 w 88"/>
                <a:gd name="T9" fmla="*/ 0 h 76"/>
                <a:gd name="T10" fmla="*/ 66 w 88"/>
                <a:gd name="T11" fmla="*/ 37 h 76"/>
                <a:gd name="T12" fmla="*/ 44 w 88"/>
                <a:gd name="T13" fmla="*/ 76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76">
                  <a:moveTo>
                    <a:pt x="44" y="76"/>
                  </a:moveTo>
                  <a:lnTo>
                    <a:pt x="22" y="37"/>
                  </a:lnTo>
                  <a:lnTo>
                    <a:pt x="0" y="0"/>
                  </a:lnTo>
                  <a:lnTo>
                    <a:pt x="44" y="0"/>
                  </a:lnTo>
                  <a:lnTo>
                    <a:pt x="88" y="0"/>
                  </a:lnTo>
                  <a:lnTo>
                    <a:pt x="66" y="37"/>
                  </a:lnTo>
                  <a:lnTo>
                    <a:pt x="44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094865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14:prism dir="u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571547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组件介绍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组件架构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-Features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8508D89-46C7-3E47-A381-894C6EDCB1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33" y="1096889"/>
            <a:ext cx="6496878" cy="5763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BB09807-04B5-F346-886C-85D3EEEB18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61100" y="1810579"/>
            <a:ext cx="5930900" cy="4152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760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644009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组件介绍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组件架构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-DB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Interface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DE10481A-12FE-3740-964C-1E27BB3FBA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96648" y="1094484"/>
            <a:ext cx="4657263" cy="57635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58E3F5C-9A10-D64E-8FA9-4377EAC0E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26484" y="1093973"/>
            <a:ext cx="5862453" cy="5764027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CEC3D956-E07B-6A4B-B4C2-D696E90875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4024" y="1093973"/>
            <a:ext cx="5443321" cy="5763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矩形 65">
            <a:extLst>
              <a:ext uri="{FF2B5EF4-FFF2-40B4-BE49-F238E27FC236}">
                <a16:creationId xmlns:a16="http://schemas.microsoft.com/office/drawing/2014/main" id="{2AFEF113-AE96-4046-B197-0516886A90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315" y="635224"/>
            <a:ext cx="648639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defTabSz="685800">
              <a:spcBef>
                <a:spcPct val="0"/>
              </a:spcBef>
              <a:buNone/>
              <a:defRPr/>
            </a:pP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ORM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组件介绍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组件架构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-DB</a:t>
            </a:r>
            <a:r>
              <a:rPr lang="zh-CN" altLang="en-US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US" altLang="zh-CN" sz="2400" spc="300" dirty="0">
                <a:ln w="63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Relations</a:t>
            </a:r>
            <a:endParaRPr kumimoji="1" lang="en-US" altLang="zh-CN" sz="24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A7FEFD0-33E4-714F-ADBD-8DC91BD78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011" y="1102517"/>
            <a:ext cx="8523977" cy="5755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53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 advClick="0" advTm="0">
        <p:dissolve/>
      </p:transition>
    </mc:Choice>
    <mc:Fallback xmlns="">
      <p:transition spd="slow" advClick="0" advTm="0">
        <p:dissolv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23129</TotalTime>
  <Words>1160</Words>
  <Application>Microsoft Macintosh PowerPoint</Application>
  <PresentationFormat>宽屏</PresentationFormat>
  <Paragraphs>168</Paragraphs>
  <Slides>45</Slides>
  <Notes>45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45</vt:i4>
      </vt:variant>
    </vt:vector>
  </HeadingPairs>
  <TitlesOfParts>
    <vt:vector size="55" baseType="lpstr">
      <vt:lpstr>等线</vt:lpstr>
      <vt:lpstr>等线 Light</vt:lpstr>
      <vt:lpstr>方正大黑简体</vt:lpstr>
      <vt:lpstr>方正正中黑简体</vt:lpstr>
      <vt:lpstr>微软雅黑</vt:lpstr>
      <vt:lpstr>微软雅黑</vt:lpstr>
      <vt:lpstr>Arial</vt:lpstr>
      <vt:lpstr>Impact</vt:lpstr>
      <vt:lpstr>Monaco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description>锐旗设计；https://9ppt.taobao.com_x000d_
</dc:description>
  <cp:lastModifiedBy>T187699</cp:lastModifiedBy>
  <cp:revision>962</cp:revision>
  <dcterms:created xsi:type="dcterms:W3CDTF">2017-06-29T01:06:50Z</dcterms:created>
  <dcterms:modified xsi:type="dcterms:W3CDTF">2021-06-24T11:29:36Z</dcterms:modified>
</cp:coreProperties>
</file>